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tiff" ContentType="image/tiff"/>
  <Default Extension="wdp" ContentType="image/vnd.ms-photo"/>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theme/themeOverride1.xml" ContentType="application/vnd.openxmlformats-officedocument.themeOverride+xml"/>
  <Override PartName="/ppt/notesSlides/notesSlide12.xml" ContentType="application/vnd.openxmlformats-officedocument.presentationml.notesSlide+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docMetadata/LabelInfo.xml" ContentType="application/vnd.ms-office.classificationlabel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6" Type="http://schemas.microsoft.com/office/2020/02/relationships/classificationlabels" Target="docMetadata/LabelInfo.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19"/>
  </p:notesMasterIdLst>
  <p:sldIdLst>
    <p:sldId id="257" r:id="rId5"/>
    <p:sldId id="293" r:id="rId6"/>
    <p:sldId id="270" r:id="rId7"/>
    <p:sldId id="303" r:id="rId8"/>
    <p:sldId id="302" r:id="rId9"/>
    <p:sldId id="298" r:id="rId10"/>
    <p:sldId id="301" r:id="rId11"/>
    <p:sldId id="300" r:id="rId12"/>
    <p:sldId id="299" r:id="rId13"/>
    <p:sldId id="297" r:id="rId14"/>
    <p:sldId id="295" r:id="rId15"/>
    <p:sldId id="296" r:id="rId16"/>
    <p:sldId id="294" r:id="rId17"/>
    <p:sldId id="276" r:id="rId18"/>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D2B7C"/>
    <a:srgbClr val="002D43"/>
    <a:srgbClr val="0B98B8"/>
    <a:srgbClr val="01A88D"/>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011" autoAdjust="0"/>
    <p:restoredTop sz="86292" autoAdjust="0"/>
  </p:normalViewPr>
  <p:slideViewPr>
    <p:cSldViewPr snapToGrid="0">
      <p:cViewPr>
        <p:scale>
          <a:sx n="98" d="100"/>
          <a:sy n="98" d="100"/>
        </p:scale>
        <p:origin x="2472" y="1020"/>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3" Type="http://schemas.openxmlformats.org/officeDocument/2006/relationships/customXml" Target="../customXml/item3.xml"/><Relationship Id="rId21" Type="http://schemas.openxmlformats.org/officeDocument/2006/relationships/viewProps" Target="viewProps.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microsoft.com/office/2016/11/relationships/changesInfo" Target="changesInfos/changesInfo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tableStyles" Target="tableStyles.xml"/><Relationship Id="rId10" Type="http://schemas.openxmlformats.org/officeDocument/2006/relationships/slide" Target="slides/slide6.xml"/><Relationship Id="rId19" Type="http://schemas.openxmlformats.org/officeDocument/2006/relationships/notesMaster" Target="notesMasters/notesMaster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theme" Target="theme/theme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Melandi Du Plooy" userId="fdb224ca-68eb-449d-b2c3-f8a8a0bb5034" providerId="ADAL" clId="{46FFA389-35B1-4B04-BF72-15C524FAED87}"/>
    <pc:docChg chg="undo custSel addSld delSld modSld sldOrd">
      <pc:chgData name="Melandi Du Plooy" userId="fdb224ca-68eb-449d-b2c3-f8a8a0bb5034" providerId="ADAL" clId="{46FFA389-35B1-4B04-BF72-15C524FAED87}" dt="2024-09-12T02:08:23.998" v="105" actId="2711"/>
      <pc:docMkLst>
        <pc:docMk/>
      </pc:docMkLst>
      <pc:sldChg chg="addSp delSp modSp mod modNotesTx">
        <pc:chgData name="Melandi Du Plooy" userId="fdb224ca-68eb-449d-b2c3-f8a8a0bb5034" providerId="ADAL" clId="{46FFA389-35B1-4B04-BF72-15C524FAED87}" dt="2024-09-12T02:04:26.804" v="70" actId="2711"/>
        <pc:sldMkLst>
          <pc:docMk/>
          <pc:sldMk cId="3136553804" sldId="270"/>
        </pc:sldMkLst>
        <pc:spChg chg="del">
          <ac:chgData name="Melandi Du Plooy" userId="fdb224ca-68eb-449d-b2c3-f8a8a0bb5034" providerId="ADAL" clId="{46FFA389-35B1-4B04-BF72-15C524FAED87}" dt="2024-09-12T01:58:08.858" v="1" actId="478"/>
          <ac:spMkLst>
            <pc:docMk/>
            <pc:sldMk cId="3136553804" sldId="270"/>
            <ac:spMk id="2" creationId="{A3F10996-CC77-5C56-EAF2-56FEF66ECCE3}"/>
          </ac:spMkLst>
        </pc:spChg>
        <pc:spChg chg="del">
          <ac:chgData name="Melandi Du Plooy" userId="fdb224ca-68eb-449d-b2c3-f8a8a0bb5034" providerId="ADAL" clId="{46FFA389-35B1-4B04-BF72-15C524FAED87}" dt="2024-09-12T01:58:08.858" v="1" actId="478"/>
          <ac:spMkLst>
            <pc:docMk/>
            <pc:sldMk cId="3136553804" sldId="270"/>
            <ac:spMk id="3" creationId="{385D926C-B5E3-5E25-2397-00985D35DC88}"/>
          </ac:spMkLst>
        </pc:spChg>
        <pc:spChg chg="add mod">
          <ac:chgData name="Melandi Du Plooy" userId="fdb224ca-68eb-449d-b2c3-f8a8a0bb5034" providerId="ADAL" clId="{46FFA389-35B1-4B04-BF72-15C524FAED87}" dt="2024-09-12T02:04:26.804" v="70" actId="2711"/>
          <ac:spMkLst>
            <pc:docMk/>
            <pc:sldMk cId="3136553804" sldId="270"/>
            <ac:spMk id="4" creationId="{A16D2C01-B640-3080-6D31-A037B1BC9D26}"/>
          </ac:spMkLst>
        </pc:spChg>
        <pc:spChg chg="mod">
          <ac:chgData name="Melandi Du Plooy" userId="fdb224ca-68eb-449d-b2c3-f8a8a0bb5034" providerId="ADAL" clId="{46FFA389-35B1-4B04-BF72-15C524FAED87}" dt="2024-09-12T02:04:26.804" v="70" actId="2711"/>
          <ac:spMkLst>
            <pc:docMk/>
            <pc:sldMk cId="3136553804" sldId="270"/>
            <ac:spMk id="6" creationId="{BB74130A-E175-4620-665C-17D562C50817}"/>
          </ac:spMkLst>
        </pc:spChg>
        <pc:spChg chg="mod">
          <ac:chgData name="Melandi Du Plooy" userId="fdb224ca-68eb-449d-b2c3-f8a8a0bb5034" providerId="ADAL" clId="{46FFA389-35B1-4B04-BF72-15C524FAED87}" dt="2024-09-12T02:04:26.804" v="70" actId="2711"/>
          <ac:spMkLst>
            <pc:docMk/>
            <pc:sldMk cId="3136553804" sldId="270"/>
            <ac:spMk id="7" creationId="{1049DCD4-F83F-D0C8-63A3-FE4EDB67FDF4}"/>
          </ac:spMkLst>
        </pc:spChg>
        <pc:spChg chg="mod">
          <ac:chgData name="Melandi Du Plooy" userId="fdb224ca-68eb-449d-b2c3-f8a8a0bb5034" providerId="ADAL" clId="{46FFA389-35B1-4B04-BF72-15C524FAED87}" dt="2024-09-12T02:04:26.804" v="70" actId="2711"/>
          <ac:spMkLst>
            <pc:docMk/>
            <pc:sldMk cId="3136553804" sldId="270"/>
            <ac:spMk id="8" creationId="{16158A50-A950-DED7-8D1B-EE31BA44CA48}"/>
          </ac:spMkLst>
        </pc:spChg>
        <pc:spChg chg="add mod">
          <ac:chgData name="Melandi Du Plooy" userId="fdb224ca-68eb-449d-b2c3-f8a8a0bb5034" providerId="ADAL" clId="{46FFA389-35B1-4B04-BF72-15C524FAED87}" dt="2024-09-12T02:04:26.804" v="70" actId="2711"/>
          <ac:spMkLst>
            <pc:docMk/>
            <pc:sldMk cId="3136553804" sldId="270"/>
            <ac:spMk id="9" creationId="{439AB658-5097-2A81-0E17-97FE85706F0A}"/>
          </ac:spMkLst>
        </pc:spChg>
        <pc:spChg chg="add mod">
          <ac:chgData name="Melandi Du Plooy" userId="fdb224ca-68eb-449d-b2c3-f8a8a0bb5034" providerId="ADAL" clId="{46FFA389-35B1-4B04-BF72-15C524FAED87}" dt="2024-09-12T02:04:26.804" v="70" actId="2711"/>
          <ac:spMkLst>
            <pc:docMk/>
            <pc:sldMk cId="3136553804" sldId="270"/>
            <ac:spMk id="10" creationId="{8DF8B1CD-B360-67B3-2813-9E217D664F70}"/>
          </ac:spMkLst>
        </pc:spChg>
        <pc:spChg chg="add mod">
          <ac:chgData name="Melandi Du Plooy" userId="fdb224ca-68eb-449d-b2c3-f8a8a0bb5034" providerId="ADAL" clId="{46FFA389-35B1-4B04-BF72-15C524FAED87}" dt="2024-09-12T02:04:26.804" v="70" actId="2711"/>
          <ac:spMkLst>
            <pc:docMk/>
            <pc:sldMk cId="3136553804" sldId="270"/>
            <ac:spMk id="11" creationId="{D3974AC1-AFF9-1D34-EF39-00C4A8970AFB}"/>
          </ac:spMkLst>
        </pc:spChg>
        <pc:spChg chg="add mod">
          <ac:chgData name="Melandi Du Plooy" userId="fdb224ca-68eb-449d-b2c3-f8a8a0bb5034" providerId="ADAL" clId="{46FFA389-35B1-4B04-BF72-15C524FAED87}" dt="2024-09-12T02:04:26.804" v="70" actId="2711"/>
          <ac:spMkLst>
            <pc:docMk/>
            <pc:sldMk cId="3136553804" sldId="270"/>
            <ac:spMk id="14" creationId="{D18E30D7-7506-BEE4-6FBE-BFC66F219C1C}"/>
          </ac:spMkLst>
        </pc:spChg>
        <pc:spChg chg="add mod">
          <ac:chgData name="Melandi Du Plooy" userId="fdb224ca-68eb-449d-b2c3-f8a8a0bb5034" providerId="ADAL" clId="{46FFA389-35B1-4B04-BF72-15C524FAED87}" dt="2024-09-12T02:04:26.804" v="70" actId="2711"/>
          <ac:spMkLst>
            <pc:docMk/>
            <pc:sldMk cId="3136553804" sldId="270"/>
            <ac:spMk id="15" creationId="{542A4A4A-32E1-FAA8-DF52-2AC8DA5CCEE0}"/>
          </ac:spMkLst>
        </pc:spChg>
        <pc:spChg chg="add mod">
          <ac:chgData name="Melandi Du Plooy" userId="fdb224ca-68eb-449d-b2c3-f8a8a0bb5034" providerId="ADAL" clId="{46FFA389-35B1-4B04-BF72-15C524FAED87}" dt="2024-09-12T02:04:26.804" v="70" actId="2711"/>
          <ac:spMkLst>
            <pc:docMk/>
            <pc:sldMk cId="3136553804" sldId="270"/>
            <ac:spMk id="16" creationId="{804D63FD-FEC2-EF52-B20E-C2DE1EC7E155}"/>
          </ac:spMkLst>
        </pc:spChg>
        <pc:spChg chg="add mod">
          <ac:chgData name="Melandi Du Plooy" userId="fdb224ca-68eb-449d-b2c3-f8a8a0bb5034" providerId="ADAL" clId="{46FFA389-35B1-4B04-BF72-15C524FAED87}" dt="2024-09-12T02:04:26.804" v="70" actId="2711"/>
          <ac:spMkLst>
            <pc:docMk/>
            <pc:sldMk cId="3136553804" sldId="270"/>
            <ac:spMk id="17" creationId="{9CF1A5AD-B6A8-350B-E8A2-012942CCE87E}"/>
          </ac:spMkLst>
        </pc:spChg>
        <pc:grpChg chg="add mod">
          <ac:chgData name="Melandi Du Plooy" userId="fdb224ca-68eb-449d-b2c3-f8a8a0bb5034" providerId="ADAL" clId="{46FFA389-35B1-4B04-BF72-15C524FAED87}" dt="2024-09-12T02:00:26.320" v="38"/>
          <ac:grpSpMkLst>
            <pc:docMk/>
            <pc:sldMk cId="3136553804" sldId="270"/>
            <ac:grpSpMk id="5" creationId="{869C6D82-F34B-357D-865D-6813B6C09055}"/>
          </ac:grpSpMkLst>
        </pc:grpChg>
        <pc:picChg chg="add mod">
          <ac:chgData name="Melandi Du Plooy" userId="fdb224ca-68eb-449d-b2c3-f8a8a0bb5034" providerId="ADAL" clId="{46FFA389-35B1-4B04-BF72-15C524FAED87}" dt="2024-09-12T02:00:26.320" v="38"/>
          <ac:picMkLst>
            <pc:docMk/>
            <pc:sldMk cId="3136553804" sldId="270"/>
            <ac:picMk id="12" creationId="{17F28857-3560-0B92-C434-E83C7121ADD9}"/>
          </ac:picMkLst>
        </pc:picChg>
        <pc:picChg chg="add mod">
          <ac:chgData name="Melandi Du Plooy" userId="fdb224ca-68eb-449d-b2c3-f8a8a0bb5034" providerId="ADAL" clId="{46FFA389-35B1-4B04-BF72-15C524FAED87}" dt="2024-09-12T02:00:26.320" v="38"/>
          <ac:picMkLst>
            <pc:docMk/>
            <pc:sldMk cId="3136553804" sldId="270"/>
            <ac:picMk id="13" creationId="{AB026BBF-7D5A-8866-7DAF-2ECEBB64855D}"/>
          </ac:picMkLst>
        </pc:picChg>
      </pc:sldChg>
      <pc:sldChg chg="del">
        <pc:chgData name="Melandi Du Plooy" userId="fdb224ca-68eb-449d-b2c3-f8a8a0bb5034" providerId="ADAL" clId="{46FFA389-35B1-4B04-BF72-15C524FAED87}" dt="2024-09-12T01:58:24.475" v="3" actId="47"/>
        <pc:sldMkLst>
          <pc:docMk/>
          <pc:sldMk cId="2883592682" sldId="277"/>
        </pc:sldMkLst>
      </pc:sldChg>
      <pc:sldChg chg="del">
        <pc:chgData name="Melandi Du Plooy" userId="fdb224ca-68eb-449d-b2c3-f8a8a0bb5034" providerId="ADAL" clId="{46FFA389-35B1-4B04-BF72-15C524FAED87}" dt="2024-09-12T01:58:24.475" v="3" actId="47"/>
        <pc:sldMkLst>
          <pc:docMk/>
          <pc:sldMk cId="3630729747" sldId="278"/>
        </pc:sldMkLst>
      </pc:sldChg>
      <pc:sldChg chg="del">
        <pc:chgData name="Melandi Du Plooy" userId="fdb224ca-68eb-449d-b2c3-f8a8a0bb5034" providerId="ADAL" clId="{46FFA389-35B1-4B04-BF72-15C524FAED87}" dt="2024-09-12T01:58:24.475" v="3" actId="47"/>
        <pc:sldMkLst>
          <pc:docMk/>
          <pc:sldMk cId="2798826254" sldId="279"/>
        </pc:sldMkLst>
      </pc:sldChg>
      <pc:sldChg chg="del">
        <pc:chgData name="Melandi Du Plooy" userId="fdb224ca-68eb-449d-b2c3-f8a8a0bb5034" providerId="ADAL" clId="{46FFA389-35B1-4B04-BF72-15C524FAED87}" dt="2024-09-12T01:58:24.475" v="3" actId="47"/>
        <pc:sldMkLst>
          <pc:docMk/>
          <pc:sldMk cId="4260461202" sldId="280"/>
        </pc:sldMkLst>
      </pc:sldChg>
      <pc:sldChg chg="del">
        <pc:chgData name="Melandi Du Plooy" userId="fdb224ca-68eb-449d-b2c3-f8a8a0bb5034" providerId="ADAL" clId="{46FFA389-35B1-4B04-BF72-15C524FAED87}" dt="2024-09-12T01:58:24.475" v="3" actId="47"/>
        <pc:sldMkLst>
          <pc:docMk/>
          <pc:sldMk cId="1024159287" sldId="281"/>
        </pc:sldMkLst>
      </pc:sldChg>
      <pc:sldChg chg="del">
        <pc:chgData name="Melandi Du Plooy" userId="fdb224ca-68eb-449d-b2c3-f8a8a0bb5034" providerId="ADAL" clId="{46FFA389-35B1-4B04-BF72-15C524FAED87}" dt="2024-09-12T01:58:24.475" v="3" actId="47"/>
        <pc:sldMkLst>
          <pc:docMk/>
          <pc:sldMk cId="1662361101" sldId="282"/>
        </pc:sldMkLst>
      </pc:sldChg>
      <pc:sldChg chg="del">
        <pc:chgData name="Melandi Du Plooy" userId="fdb224ca-68eb-449d-b2c3-f8a8a0bb5034" providerId="ADAL" clId="{46FFA389-35B1-4B04-BF72-15C524FAED87}" dt="2024-09-12T01:58:24.475" v="3" actId="47"/>
        <pc:sldMkLst>
          <pc:docMk/>
          <pc:sldMk cId="3437195708" sldId="283"/>
        </pc:sldMkLst>
      </pc:sldChg>
      <pc:sldChg chg="del">
        <pc:chgData name="Melandi Du Plooy" userId="fdb224ca-68eb-449d-b2c3-f8a8a0bb5034" providerId="ADAL" clId="{46FFA389-35B1-4B04-BF72-15C524FAED87}" dt="2024-09-12T01:58:24.475" v="3" actId="47"/>
        <pc:sldMkLst>
          <pc:docMk/>
          <pc:sldMk cId="4144030645" sldId="284"/>
        </pc:sldMkLst>
      </pc:sldChg>
      <pc:sldChg chg="del">
        <pc:chgData name="Melandi Du Plooy" userId="fdb224ca-68eb-449d-b2c3-f8a8a0bb5034" providerId="ADAL" clId="{46FFA389-35B1-4B04-BF72-15C524FAED87}" dt="2024-09-12T01:58:24.475" v="3" actId="47"/>
        <pc:sldMkLst>
          <pc:docMk/>
          <pc:sldMk cId="925280795" sldId="285"/>
        </pc:sldMkLst>
      </pc:sldChg>
      <pc:sldChg chg="del">
        <pc:chgData name="Melandi Du Plooy" userId="fdb224ca-68eb-449d-b2c3-f8a8a0bb5034" providerId="ADAL" clId="{46FFA389-35B1-4B04-BF72-15C524FAED87}" dt="2024-09-12T01:58:24.475" v="3" actId="47"/>
        <pc:sldMkLst>
          <pc:docMk/>
          <pc:sldMk cId="2133029070" sldId="286"/>
        </pc:sldMkLst>
      </pc:sldChg>
      <pc:sldChg chg="del">
        <pc:chgData name="Melandi Du Plooy" userId="fdb224ca-68eb-449d-b2c3-f8a8a0bb5034" providerId="ADAL" clId="{46FFA389-35B1-4B04-BF72-15C524FAED87}" dt="2024-09-12T01:58:24.475" v="3" actId="47"/>
        <pc:sldMkLst>
          <pc:docMk/>
          <pc:sldMk cId="739816961" sldId="287"/>
        </pc:sldMkLst>
      </pc:sldChg>
      <pc:sldChg chg="del">
        <pc:chgData name="Melandi Du Plooy" userId="fdb224ca-68eb-449d-b2c3-f8a8a0bb5034" providerId="ADAL" clId="{46FFA389-35B1-4B04-BF72-15C524FAED87}" dt="2024-09-12T01:58:24.475" v="3" actId="47"/>
        <pc:sldMkLst>
          <pc:docMk/>
          <pc:sldMk cId="39625694" sldId="288"/>
        </pc:sldMkLst>
      </pc:sldChg>
      <pc:sldChg chg="del">
        <pc:chgData name="Melandi Du Plooy" userId="fdb224ca-68eb-449d-b2c3-f8a8a0bb5034" providerId="ADAL" clId="{46FFA389-35B1-4B04-BF72-15C524FAED87}" dt="2024-09-12T01:58:24.475" v="3" actId="47"/>
        <pc:sldMkLst>
          <pc:docMk/>
          <pc:sldMk cId="2617331075" sldId="289"/>
        </pc:sldMkLst>
      </pc:sldChg>
      <pc:sldChg chg="del">
        <pc:chgData name="Melandi Du Plooy" userId="fdb224ca-68eb-449d-b2c3-f8a8a0bb5034" providerId="ADAL" clId="{46FFA389-35B1-4B04-BF72-15C524FAED87}" dt="2024-09-12T01:58:18.152" v="2" actId="47"/>
        <pc:sldMkLst>
          <pc:docMk/>
          <pc:sldMk cId="443073617" sldId="290"/>
        </pc:sldMkLst>
      </pc:sldChg>
      <pc:sldChg chg="del">
        <pc:chgData name="Melandi Du Plooy" userId="fdb224ca-68eb-449d-b2c3-f8a8a0bb5034" providerId="ADAL" clId="{46FFA389-35B1-4B04-BF72-15C524FAED87}" dt="2024-09-12T01:58:18.152" v="2" actId="47"/>
        <pc:sldMkLst>
          <pc:docMk/>
          <pc:sldMk cId="2084038122" sldId="291"/>
        </pc:sldMkLst>
      </pc:sldChg>
      <pc:sldChg chg="addSp delSp modSp mod ord">
        <pc:chgData name="Melandi Du Plooy" userId="fdb224ca-68eb-449d-b2c3-f8a8a0bb5034" providerId="ADAL" clId="{46FFA389-35B1-4B04-BF72-15C524FAED87}" dt="2024-09-12T01:59:21.815" v="26" actId="20577"/>
        <pc:sldMkLst>
          <pc:docMk/>
          <pc:sldMk cId="2479467400" sldId="293"/>
        </pc:sldMkLst>
        <pc:spChg chg="mod">
          <ac:chgData name="Melandi Du Plooy" userId="fdb224ca-68eb-449d-b2c3-f8a8a0bb5034" providerId="ADAL" clId="{46FFA389-35B1-4B04-BF72-15C524FAED87}" dt="2024-09-12T01:58:54.172" v="10" actId="207"/>
          <ac:spMkLst>
            <pc:docMk/>
            <pc:sldMk cId="2479467400" sldId="293"/>
            <ac:spMk id="2" creationId="{7C4C8520-CB0F-EE08-D737-605380DA3600}"/>
          </ac:spMkLst>
        </pc:spChg>
        <pc:spChg chg="mod">
          <ac:chgData name="Melandi Du Plooy" userId="fdb224ca-68eb-449d-b2c3-f8a8a0bb5034" providerId="ADAL" clId="{46FFA389-35B1-4B04-BF72-15C524FAED87}" dt="2024-09-12T01:59:21.815" v="26" actId="20577"/>
          <ac:spMkLst>
            <pc:docMk/>
            <pc:sldMk cId="2479467400" sldId="293"/>
            <ac:spMk id="5" creationId="{EBE7CD66-1559-BDEB-404F-D8F3377FE7DB}"/>
          </ac:spMkLst>
        </pc:spChg>
        <pc:picChg chg="add del mod">
          <ac:chgData name="Melandi Du Plooy" userId="fdb224ca-68eb-449d-b2c3-f8a8a0bb5034" providerId="ADAL" clId="{46FFA389-35B1-4B04-BF72-15C524FAED87}" dt="2024-09-12T01:58:56.222" v="11" actId="478"/>
          <ac:picMkLst>
            <pc:docMk/>
            <pc:sldMk cId="2479467400" sldId="293"/>
            <ac:picMk id="4" creationId="{0DCB392E-48AB-06C8-171E-56894DFAA770}"/>
          </ac:picMkLst>
        </pc:picChg>
      </pc:sldChg>
      <pc:sldChg chg="add del">
        <pc:chgData name="Melandi Du Plooy" userId="fdb224ca-68eb-449d-b2c3-f8a8a0bb5034" providerId="ADAL" clId="{46FFA389-35B1-4B04-BF72-15C524FAED87}" dt="2024-09-12T01:59:32.843" v="27" actId="47"/>
        <pc:sldMkLst>
          <pc:docMk/>
          <pc:sldMk cId="32100634" sldId="294"/>
        </pc:sldMkLst>
      </pc:sldChg>
      <pc:sldChg chg="del">
        <pc:chgData name="Melandi Du Plooy" userId="fdb224ca-68eb-449d-b2c3-f8a8a0bb5034" providerId="ADAL" clId="{46FFA389-35B1-4B04-BF72-15C524FAED87}" dt="2024-09-12T01:58:24.475" v="3" actId="47"/>
        <pc:sldMkLst>
          <pc:docMk/>
          <pc:sldMk cId="362571076" sldId="294"/>
        </pc:sldMkLst>
      </pc:sldChg>
      <pc:sldChg chg="addSp modSp add modAnim modNotesTx">
        <pc:chgData name="Melandi Du Plooy" userId="fdb224ca-68eb-449d-b2c3-f8a8a0bb5034" providerId="ADAL" clId="{46FFA389-35B1-4B04-BF72-15C524FAED87}" dt="2024-09-12T02:08:23.998" v="105" actId="2711"/>
        <pc:sldMkLst>
          <pc:docMk/>
          <pc:sldMk cId="1415663416" sldId="294"/>
        </pc:sldMkLst>
        <pc:spChg chg="mod">
          <ac:chgData name="Melandi Du Plooy" userId="fdb224ca-68eb-449d-b2c3-f8a8a0bb5034" providerId="ADAL" clId="{46FFA389-35B1-4B04-BF72-15C524FAED87}" dt="2024-09-12T02:03:04.276" v="68"/>
          <ac:spMkLst>
            <pc:docMk/>
            <pc:sldMk cId="1415663416" sldId="294"/>
            <ac:spMk id="3" creationId="{AC7FCC2B-BE7C-2634-2DB8-7457AF8543ED}"/>
          </ac:spMkLst>
        </pc:spChg>
        <pc:spChg chg="mod">
          <ac:chgData name="Melandi Du Plooy" userId="fdb224ca-68eb-449d-b2c3-f8a8a0bb5034" providerId="ADAL" clId="{46FFA389-35B1-4B04-BF72-15C524FAED87}" dt="2024-09-12T02:03:04.276" v="68"/>
          <ac:spMkLst>
            <pc:docMk/>
            <pc:sldMk cId="1415663416" sldId="294"/>
            <ac:spMk id="5" creationId="{33AF9011-4041-7218-E4E9-94A8CDDD39C8}"/>
          </ac:spMkLst>
        </pc:spChg>
        <pc:spChg chg="mod">
          <ac:chgData name="Melandi Du Plooy" userId="fdb224ca-68eb-449d-b2c3-f8a8a0bb5034" providerId="ADAL" clId="{46FFA389-35B1-4B04-BF72-15C524FAED87}" dt="2024-09-12T02:03:04.276" v="68"/>
          <ac:spMkLst>
            <pc:docMk/>
            <pc:sldMk cId="1415663416" sldId="294"/>
            <ac:spMk id="6" creationId="{38DB65A7-4BC8-D201-5ABA-54629CA2D172}"/>
          </ac:spMkLst>
        </pc:spChg>
        <pc:spChg chg="mod">
          <ac:chgData name="Melandi Du Plooy" userId="fdb224ca-68eb-449d-b2c3-f8a8a0bb5034" providerId="ADAL" clId="{46FFA389-35B1-4B04-BF72-15C524FAED87}" dt="2024-09-12T02:03:04.276" v="68"/>
          <ac:spMkLst>
            <pc:docMk/>
            <pc:sldMk cId="1415663416" sldId="294"/>
            <ac:spMk id="7" creationId="{68904EE5-C36C-5CDA-97A5-B9EB354CCEE1}"/>
          </ac:spMkLst>
        </pc:spChg>
        <pc:spChg chg="mod">
          <ac:chgData name="Melandi Du Plooy" userId="fdb224ca-68eb-449d-b2c3-f8a8a0bb5034" providerId="ADAL" clId="{46FFA389-35B1-4B04-BF72-15C524FAED87}" dt="2024-09-12T02:03:04.276" v="68"/>
          <ac:spMkLst>
            <pc:docMk/>
            <pc:sldMk cId="1415663416" sldId="294"/>
            <ac:spMk id="11" creationId="{01EDD54F-63DC-7B2B-0851-8149A9EC609B}"/>
          </ac:spMkLst>
        </pc:spChg>
        <pc:spChg chg="mod">
          <ac:chgData name="Melandi Du Plooy" userId="fdb224ca-68eb-449d-b2c3-f8a8a0bb5034" providerId="ADAL" clId="{46FFA389-35B1-4B04-BF72-15C524FAED87}" dt="2024-09-12T02:03:04.276" v="68"/>
          <ac:spMkLst>
            <pc:docMk/>
            <pc:sldMk cId="1415663416" sldId="294"/>
            <ac:spMk id="13" creationId="{13665CE8-71AE-25C9-F588-1D3C98B028C2}"/>
          </ac:spMkLst>
        </pc:spChg>
        <pc:spChg chg="mod">
          <ac:chgData name="Melandi Du Plooy" userId="fdb224ca-68eb-449d-b2c3-f8a8a0bb5034" providerId="ADAL" clId="{46FFA389-35B1-4B04-BF72-15C524FAED87}" dt="2024-09-12T02:03:04.276" v="68"/>
          <ac:spMkLst>
            <pc:docMk/>
            <pc:sldMk cId="1415663416" sldId="294"/>
            <ac:spMk id="16" creationId="{305C7082-BC4C-1410-EAAD-DFC5A4FC5F9B}"/>
          </ac:spMkLst>
        </pc:spChg>
        <pc:spChg chg="mod">
          <ac:chgData name="Melandi Du Plooy" userId="fdb224ca-68eb-449d-b2c3-f8a8a0bb5034" providerId="ADAL" clId="{46FFA389-35B1-4B04-BF72-15C524FAED87}" dt="2024-09-12T02:03:04.276" v="68"/>
          <ac:spMkLst>
            <pc:docMk/>
            <pc:sldMk cId="1415663416" sldId="294"/>
            <ac:spMk id="18" creationId="{BF66E389-6217-AEA4-F556-14776CC9A121}"/>
          </ac:spMkLst>
        </pc:spChg>
        <pc:spChg chg="add mod">
          <ac:chgData name="Melandi Du Plooy" userId="fdb224ca-68eb-449d-b2c3-f8a8a0bb5034" providerId="ADAL" clId="{46FFA389-35B1-4B04-BF72-15C524FAED87}" dt="2024-09-12T02:08:23.998" v="105" actId="2711"/>
          <ac:spMkLst>
            <pc:docMk/>
            <pc:sldMk cId="1415663416" sldId="294"/>
            <ac:spMk id="19" creationId="{EA2DC299-91AE-3BB0-7173-F4F98EE39FA4}"/>
          </ac:spMkLst>
        </pc:spChg>
        <pc:spChg chg="add mod">
          <ac:chgData name="Melandi Du Plooy" userId="fdb224ca-68eb-449d-b2c3-f8a8a0bb5034" providerId="ADAL" clId="{46FFA389-35B1-4B04-BF72-15C524FAED87}" dt="2024-09-12T02:08:23.998" v="105" actId="2711"/>
          <ac:spMkLst>
            <pc:docMk/>
            <pc:sldMk cId="1415663416" sldId="294"/>
            <ac:spMk id="20" creationId="{F925F63C-C451-D9F1-BAAD-CCA623E8F885}"/>
          </ac:spMkLst>
        </pc:spChg>
        <pc:spChg chg="add mod">
          <ac:chgData name="Melandi Du Plooy" userId="fdb224ca-68eb-449d-b2c3-f8a8a0bb5034" providerId="ADAL" clId="{46FFA389-35B1-4B04-BF72-15C524FAED87}" dt="2024-09-12T02:08:23.998" v="105" actId="2711"/>
          <ac:spMkLst>
            <pc:docMk/>
            <pc:sldMk cId="1415663416" sldId="294"/>
            <ac:spMk id="21" creationId="{8FFABA80-FB8C-A9B0-78BD-53654C01689A}"/>
          </ac:spMkLst>
        </pc:spChg>
        <pc:spChg chg="add mod">
          <ac:chgData name="Melandi Du Plooy" userId="fdb224ca-68eb-449d-b2c3-f8a8a0bb5034" providerId="ADAL" clId="{46FFA389-35B1-4B04-BF72-15C524FAED87}" dt="2024-09-12T02:08:23.998" v="105" actId="2711"/>
          <ac:spMkLst>
            <pc:docMk/>
            <pc:sldMk cId="1415663416" sldId="294"/>
            <ac:spMk id="23" creationId="{4A9A8F2A-5818-DCDF-7D9A-1CD2071E0595}"/>
          </ac:spMkLst>
        </pc:spChg>
        <pc:spChg chg="add mod">
          <ac:chgData name="Melandi Du Plooy" userId="fdb224ca-68eb-449d-b2c3-f8a8a0bb5034" providerId="ADAL" clId="{46FFA389-35B1-4B04-BF72-15C524FAED87}" dt="2024-09-12T02:08:23.998" v="105" actId="2711"/>
          <ac:spMkLst>
            <pc:docMk/>
            <pc:sldMk cId="1415663416" sldId="294"/>
            <ac:spMk id="24" creationId="{155D8F15-08EE-2446-1F13-D09AF338C0F6}"/>
          </ac:spMkLst>
        </pc:spChg>
        <pc:spChg chg="add mod">
          <ac:chgData name="Melandi Du Plooy" userId="fdb224ca-68eb-449d-b2c3-f8a8a0bb5034" providerId="ADAL" clId="{46FFA389-35B1-4B04-BF72-15C524FAED87}" dt="2024-09-12T02:08:23.998" v="105" actId="2711"/>
          <ac:spMkLst>
            <pc:docMk/>
            <pc:sldMk cId="1415663416" sldId="294"/>
            <ac:spMk id="25" creationId="{5AFCBD09-F5A8-03D6-0A16-7C0B8A3890B1}"/>
          </ac:spMkLst>
        </pc:spChg>
        <pc:spChg chg="add mod">
          <ac:chgData name="Melandi Du Plooy" userId="fdb224ca-68eb-449d-b2c3-f8a8a0bb5034" providerId="ADAL" clId="{46FFA389-35B1-4B04-BF72-15C524FAED87}" dt="2024-09-12T02:08:23.998" v="105" actId="2711"/>
          <ac:spMkLst>
            <pc:docMk/>
            <pc:sldMk cId="1415663416" sldId="294"/>
            <ac:spMk id="26" creationId="{30FFED45-45D7-6D47-C578-05D8530F8ACE}"/>
          </ac:spMkLst>
        </pc:spChg>
        <pc:spChg chg="add mod">
          <ac:chgData name="Melandi Du Plooy" userId="fdb224ca-68eb-449d-b2c3-f8a8a0bb5034" providerId="ADAL" clId="{46FFA389-35B1-4B04-BF72-15C524FAED87}" dt="2024-09-12T02:08:23.998" v="105" actId="2711"/>
          <ac:spMkLst>
            <pc:docMk/>
            <pc:sldMk cId="1415663416" sldId="294"/>
            <ac:spMk id="27" creationId="{721EF6D6-8172-D4B7-9B7E-F9A9A434BF57}"/>
          </ac:spMkLst>
        </pc:spChg>
        <pc:spChg chg="add mod">
          <ac:chgData name="Melandi Du Plooy" userId="fdb224ca-68eb-449d-b2c3-f8a8a0bb5034" providerId="ADAL" clId="{46FFA389-35B1-4B04-BF72-15C524FAED87}" dt="2024-09-12T02:08:23.998" v="105" actId="2711"/>
          <ac:spMkLst>
            <pc:docMk/>
            <pc:sldMk cId="1415663416" sldId="294"/>
            <ac:spMk id="28" creationId="{F55B90C1-C2C1-9695-918D-1EB260517BE9}"/>
          </ac:spMkLst>
        </pc:spChg>
        <pc:spChg chg="add mod">
          <ac:chgData name="Melandi Du Plooy" userId="fdb224ca-68eb-449d-b2c3-f8a8a0bb5034" providerId="ADAL" clId="{46FFA389-35B1-4B04-BF72-15C524FAED87}" dt="2024-09-12T02:08:23.998" v="105" actId="2711"/>
          <ac:spMkLst>
            <pc:docMk/>
            <pc:sldMk cId="1415663416" sldId="294"/>
            <ac:spMk id="29" creationId="{EBAD48C5-8BD3-82F5-31A4-7D15A92A94F0}"/>
          </ac:spMkLst>
        </pc:spChg>
        <pc:spChg chg="add mod">
          <ac:chgData name="Melandi Du Plooy" userId="fdb224ca-68eb-449d-b2c3-f8a8a0bb5034" providerId="ADAL" clId="{46FFA389-35B1-4B04-BF72-15C524FAED87}" dt="2024-09-12T02:08:23.998" v="105" actId="2711"/>
          <ac:spMkLst>
            <pc:docMk/>
            <pc:sldMk cId="1415663416" sldId="294"/>
            <ac:spMk id="30" creationId="{674A17D1-45E7-A5E6-6A20-4791665EDFF1}"/>
          </ac:spMkLst>
        </pc:spChg>
        <pc:grpChg chg="add mod">
          <ac:chgData name="Melandi Du Plooy" userId="fdb224ca-68eb-449d-b2c3-f8a8a0bb5034" providerId="ADAL" clId="{46FFA389-35B1-4B04-BF72-15C524FAED87}" dt="2024-09-12T02:08:23.998" v="105" actId="2711"/>
          <ac:grpSpMkLst>
            <pc:docMk/>
            <pc:sldMk cId="1415663416" sldId="294"/>
            <ac:grpSpMk id="2" creationId="{26ECAA06-1991-8D51-7C66-E5C699F058E3}"/>
          </ac:grpSpMkLst>
        </pc:grpChg>
        <pc:graphicFrameChg chg="add mod">
          <ac:chgData name="Melandi Du Plooy" userId="fdb224ca-68eb-449d-b2c3-f8a8a0bb5034" providerId="ADAL" clId="{46FFA389-35B1-4B04-BF72-15C524FAED87}" dt="2024-09-12T02:08:23.998" v="105" actId="2711"/>
          <ac:graphicFrameMkLst>
            <pc:docMk/>
            <pc:sldMk cId="1415663416" sldId="294"/>
            <ac:graphicFrameMk id="22" creationId="{CFE03455-BD17-233C-DA1F-7CD560A3B8BF}"/>
          </ac:graphicFrameMkLst>
        </pc:graphicFrameChg>
        <pc:picChg chg="mod">
          <ac:chgData name="Melandi Du Plooy" userId="fdb224ca-68eb-449d-b2c3-f8a8a0bb5034" providerId="ADAL" clId="{46FFA389-35B1-4B04-BF72-15C524FAED87}" dt="2024-09-12T02:03:04.276" v="68"/>
          <ac:picMkLst>
            <pc:docMk/>
            <pc:sldMk cId="1415663416" sldId="294"/>
            <ac:picMk id="4" creationId="{26CF5665-C11E-9BCB-A148-BC9502D5F8AA}"/>
          </ac:picMkLst>
        </pc:picChg>
        <pc:picChg chg="mod">
          <ac:chgData name="Melandi Du Plooy" userId="fdb224ca-68eb-449d-b2c3-f8a8a0bb5034" providerId="ADAL" clId="{46FFA389-35B1-4B04-BF72-15C524FAED87}" dt="2024-09-12T02:03:04.276" v="68"/>
          <ac:picMkLst>
            <pc:docMk/>
            <pc:sldMk cId="1415663416" sldId="294"/>
            <ac:picMk id="8" creationId="{13D6C007-907A-EA52-FE51-4A4E7F240D60}"/>
          </ac:picMkLst>
        </pc:picChg>
        <pc:picChg chg="mod">
          <ac:chgData name="Melandi Du Plooy" userId="fdb224ca-68eb-449d-b2c3-f8a8a0bb5034" providerId="ADAL" clId="{46FFA389-35B1-4B04-BF72-15C524FAED87}" dt="2024-09-12T02:03:04.276" v="68"/>
          <ac:picMkLst>
            <pc:docMk/>
            <pc:sldMk cId="1415663416" sldId="294"/>
            <ac:picMk id="9" creationId="{EE498D9D-F589-9A56-44AB-1F13F11FAEFE}"/>
          </ac:picMkLst>
        </pc:picChg>
        <pc:picChg chg="mod">
          <ac:chgData name="Melandi Du Plooy" userId="fdb224ca-68eb-449d-b2c3-f8a8a0bb5034" providerId="ADAL" clId="{46FFA389-35B1-4B04-BF72-15C524FAED87}" dt="2024-09-12T02:03:04.276" v="68"/>
          <ac:picMkLst>
            <pc:docMk/>
            <pc:sldMk cId="1415663416" sldId="294"/>
            <ac:picMk id="10" creationId="{EBEB85CF-B351-0045-ABF8-F99388CAE6CC}"/>
          </ac:picMkLst>
        </pc:picChg>
        <pc:picChg chg="mod">
          <ac:chgData name="Melandi Du Plooy" userId="fdb224ca-68eb-449d-b2c3-f8a8a0bb5034" providerId="ADAL" clId="{46FFA389-35B1-4B04-BF72-15C524FAED87}" dt="2024-09-12T02:03:04.276" v="68"/>
          <ac:picMkLst>
            <pc:docMk/>
            <pc:sldMk cId="1415663416" sldId="294"/>
            <ac:picMk id="12" creationId="{29D672C0-970E-7CC4-61F0-BD713624730C}"/>
          </ac:picMkLst>
        </pc:picChg>
        <pc:picChg chg="mod">
          <ac:chgData name="Melandi Du Plooy" userId="fdb224ca-68eb-449d-b2c3-f8a8a0bb5034" providerId="ADAL" clId="{46FFA389-35B1-4B04-BF72-15C524FAED87}" dt="2024-09-12T02:03:04.276" v="68"/>
          <ac:picMkLst>
            <pc:docMk/>
            <pc:sldMk cId="1415663416" sldId="294"/>
            <ac:picMk id="14" creationId="{1F47F251-7E6F-83C1-5C50-AA09BCDB4AA6}"/>
          </ac:picMkLst>
        </pc:picChg>
        <pc:picChg chg="mod">
          <ac:chgData name="Melandi Du Plooy" userId="fdb224ca-68eb-449d-b2c3-f8a8a0bb5034" providerId="ADAL" clId="{46FFA389-35B1-4B04-BF72-15C524FAED87}" dt="2024-09-12T02:03:04.276" v="68"/>
          <ac:picMkLst>
            <pc:docMk/>
            <pc:sldMk cId="1415663416" sldId="294"/>
            <ac:picMk id="15" creationId="{810AF134-280C-1878-CA2B-7F31248A0B5F}"/>
          </ac:picMkLst>
        </pc:picChg>
        <pc:picChg chg="mod">
          <ac:chgData name="Melandi Du Plooy" userId="fdb224ca-68eb-449d-b2c3-f8a8a0bb5034" providerId="ADAL" clId="{46FFA389-35B1-4B04-BF72-15C524FAED87}" dt="2024-09-12T02:03:04.276" v="68"/>
          <ac:picMkLst>
            <pc:docMk/>
            <pc:sldMk cId="1415663416" sldId="294"/>
            <ac:picMk id="17" creationId="{14C79A21-F20D-1FD9-2C5A-4EA84B04296A}"/>
          </ac:picMkLst>
        </pc:picChg>
      </pc:sldChg>
      <pc:sldChg chg="addSp delSp modSp add mod modNotesTx">
        <pc:chgData name="Melandi Du Plooy" userId="fdb224ca-68eb-449d-b2c3-f8a8a0bb5034" providerId="ADAL" clId="{46FFA389-35B1-4B04-BF72-15C524FAED87}" dt="2024-09-12T02:08:06.982" v="103" actId="1076"/>
        <pc:sldMkLst>
          <pc:docMk/>
          <pc:sldMk cId="235010355" sldId="295"/>
        </pc:sldMkLst>
        <pc:spChg chg="add del mod">
          <ac:chgData name="Melandi Du Plooy" userId="fdb224ca-68eb-449d-b2c3-f8a8a0bb5034" providerId="ADAL" clId="{46FFA389-35B1-4B04-BF72-15C524FAED87}" dt="2024-09-12T02:02:18.738" v="56" actId="478"/>
          <ac:spMkLst>
            <pc:docMk/>
            <pc:sldMk cId="235010355" sldId="295"/>
            <ac:spMk id="2" creationId="{E524FE05-CF8C-F9ED-071B-E08C4255269C}"/>
          </ac:spMkLst>
        </pc:spChg>
        <pc:spChg chg="add del mod">
          <ac:chgData name="Melandi Du Plooy" userId="fdb224ca-68eb-449d-b2c3-f8a8a0bb5034" providerId="ADAL" clId="{46FFA389-35B1-4B04-BF72-15C524FAED87}" dt="2024-09-12T02:02:18.738" v="56" actId="478"/>
          <ac:spMkLst>
            <pc:docMk/>
            <pc:sldMk cId="235010355" sldId="295"/>
            <ac:spMk id="3" creationId="{39970118-E4F0-17D0-1BCA-497472E7F726}"/>
          </ac:spMkLst>
        </pc:spChg>
        <pc:spChg chg="add del mod">
          <ac:chgData name="Melandi Du Plooy" userId="fdb224ca-68eb-449d-b2c3-f8a8a0bb5034" providerId="ADAL" clId="{46FFA389-35B1-4B04-BF72-15C524FAED87}" dt="2024-09-12T02:02:33.629" v="59" actId="478"/>
          <ac:spMkLst>
            <pc:docMk/>
            <pc:sldMk cId="235010355" sldId="295"/>
            <ac:spMk id="6" creationId="{7DEA8AA1-9915-E0CE-59C0-D19A8C175E2D}"/>
          </ac:spMkLst>
        </pc:spChg>
        <pc:spChg chg="add del mod">
          <ac:chgData name="Melandi Du Plooy" userId="fdb224ca-68eb-449d-b2c3-f8a8a0bb5034" providerId="ADAL" clId="{46FFA389-35B1-4B04-BF72-15C524FAED87}" dt="2024-09-12T02:02:33.629" v="59" actId="478"/>
          <ac:spMkLst>
            <pc:docMk/>
            <pc:sldMk cId="235010355" sldId="295"/>
            <ac:spMk id="7" creationId="{526BBBBF-68D5-299C-0999-D318036B48FE}"/>
          </ac:spMkLst>
        </pc:spChg>
        <pc:spChg chg="add del">
          <ac:chgData name="Melandi Du Plooy" userId="fdb224ca-68eb-449d-b2c3-f8a8a0bb5034" providerId="ADAL" clId="{46FFA389-35B1-4B04-BF72-15C524FAED87}" dt="2024-09-12T02:02:35.425" v="61" actId="22"/>
          <ac:spMkLst>
            <pc:docMk/>
            <pc:sldMk cId="235010355" sldId="295"/>
            <ac:spMk id="9" creationId="{6BB4C2B7-ED25-BCEA-AA28-6E72696F37F2}"/>
          </ac:spMkLst>
        </pc:spChg>
        <pc:spChg chg="add mod">
          <ac:chgData name="Melandi Du Plooy" userId="fdb224ca-68eb-449d-b2c3-f8a8a0bb5034" providerId="ADAL" clId="{46FFA389-35B1-4B04-BF72-15C524FAED87}" dt="2024-09-12T02:08:06.982" v="103" actId="1076"/>
          <ac:spMkLst>
            <pc:docMk/>
            <pc:sldMk cId="235010355" sldId="295"/>
            <ac:spMk id="10" creationId="{1BD466C1-0088-28D9-02E6-C670E2E0C086}"/>
          </ac:spMkLst>
        </pc:spChg>
        <pc:spChg chg="add mod">
          <ac:chgData name="Melandi Du Plooy" userId="fdb224ca-68eb-449d-b2c3-f8a8a0bb5034" providerId="ADAL" clId="{46FFA389-35B1-4B04-BF72-15C524FAED87}" dt="2024-09-12T02:07:45.658" v="99" actId="2711"/>
          <ac:spMkLst>
            <pc:docMk/>
            <pc:sldMk cId="235010355" sldId="295"/>
            <ac:spMk id="11" creationId="{3B741FCB-85BB-D62B-6789-62078CF0C73E}"/>
          </ac:spMkLst>
        </pc:spChg>
        <pc:picChg chg="add del mod">
          <ac:chgData name="Melandi Du Plooy" userId="fdb224ca-68eb-449d-b2c3-f8a8a0bb5034" providerId="ADAL" clId="{46FFA389-35B1-4B04-BF72-15C524FAED87}" dt="2024-09-12T02:02:18.738" v="56" actId="478"/>
          <ac:picMkLst>
            <pc:docMk/>
            <pc:sldMk cId="235010355" sldId="295"/>
            <ac:picMk id="4" creationId="{C8A3846F-0B51-0794-E47C-9BF01691D65E}"/>
          </ac:picMkLst>
        </pc:picChg>
        <pc:picChg chg="add del mod">
          <ac:chgData name="Melandi Du Plooy" userId="fdb224ca-68eb-449d-b2c3-f8a8a0bb5034" providerId="ADAL" clId="{46FFA389-35B1-4B04-BF72-15C524FAED87}" dt="2024-09-12T02:02:18.738" v="56" actId="478"/>
          <ac:picMkLst>
            <pc:docMk/>
            <pc:sldMk cId="235010355" sldId="295"/>
            <ac:picMk id="5" creationId="{407E462B-1FC2-381C-CB2D-D71313F9E595}"/>
          </ac:picMkLst>
        </pc:picChg>
      </pc:sldChg>
      <pc:sldChg chg="del">
        <pc:chgData name="Melandi Du Plooy" userId="fdb224ca-68eb-449d-b2c3-f8a8a0bb5034" providerId="ADAL" clId="{46FFA389-35B1-4B04-BF72-15C524FAED87}" dt="2024-09-12T01:58:24.475" v="3" actId="47"/>
        <pc:sldMkLst>
          <pc:docMk/>
          <pc:sldMk cId="1814923657" sldId="295"/>
        </pc:sldMkLst>
      </pc:sldChg>
      <pc:sldChg chg="addSp modSp add modNotesTx">
        <pc:chgData name="Melandi Du Plooy" userId="fdb224ca-68eb-449d-b2c3-f8a8a0bb5034" providerId="ADAL" clId="{46FFA389-35B1-4B04-BF72-15C524FAED87}" dt="2024-09-12T02:08:15.374" v="104" actId="2711"/>
        <pc:sldMkLst>
          <pc:docMk/>
          <pc:sldMk cId="2385834798" sldId="296"/>
        </pc:sldMkLst>
        <pc:spChg chg="add mod">
          <ac:chgData name="Melandi Du Plooy" userId="fdb224ca-68eb-449d-b2c3-f8a8a0bb5034" providerId="ADAL" clId="{46FFA389-35B1-4B04-BF72-15C524FAED87}" dt="2024-09-12T02:08:15.374" v="104" actId="2711"/>
          <ac:spMkLst>
            <pc:docMk/>
            <pc:sldMk cId="2385834798" sldId="296"/>
            <ac:spMk id="2" creationId="{5D098115-8BAB-4FC7-A3E1-0116D7E0E147}"/>
          </ac:spMkLst>
        </pc:spChg>
        <pc:spChg chg="add mod">
          <ac:chgData name="Melandi Du Plooy" userId="fdb224ca-68eb-449d-b2c3-f8a8a0bb5034" providerId="ADAL" clId="{46FFA389-35B1-4B04-BF72-15C524FAED87}" dt="2024-09-12T02:08:15.374" v="104" actId="2711"/>
          <ac:spMkLst>
            <pc:docMk/>
            <pc:sldMk cId="2385834798" sldId="296"/>
            <ac:spMk id="3" creationId="{0906E33C-939F-A704-2BB3-078FB0D2AD2A}"/>
          </ac:spMkLst>
        </pc:spChg>
        <pc:spChg chg="add mod">
          <ac:chgData name="Melandi Du Plooy" userId="fdb224ca-68eb-449d-b2c3-f8a8a0bb5034" providerId="ADAL" clId="{46FFA389-35B1-4B04-BF72-15C524FAED87}" dt="2024-09-12T02:08:15.374" v="104" actId="2711"/>
          <ac:spMkLst>
            <pc:docMk/>
            <pc:sldMk cId="2385834798" sldId="296"/>
            <ac:spMk id="4" creationId="{365425F6-3C22-85D9-19DD-ADA32DFBDFC8}"/>
          </ac:spMkLst>
        </pc:spChg>
        <pc:spChg chg="add mod">
          <ac:chgData name="Melandi Du Plooy" userId="fdb224ca-68eb-449d-b2c3-f8a8a0bb5034" providerId="ADAL" clId="{46FFA389-35B1-4B04-BF72-15C524FAED87}" dt="2024-09-12T02:08:15.374" v="104" actId="2711"/>
          <ac:spMkLst>
            <pc:docMk/>
            <pc:sldMk cId="2385834798" sldId="296"/>
            <ac:spMk id="5" creationId="{BEBD7FFD-1463-EB0E-C4BD-80872E30DB0B}"/>
          </ac:spMkLst>
        </pc:spChg>
        <pc:spChg chg="add mod">
          <ac:chgData name="Melandi Du Plooy" userId="fdb224ca-68eb-449d-b2c3-f8a8a0bb5034" providerId="ADAL" clId="{46FFA389-35B1-4B04-BF72-15C524FAED87}" dt="2024-09-12T02:08:15.374" v="104" actId="2711"/>
          <ac:spMkLst>
            <pc:docMk/>
            <pc:sldMk cId="2385834798" sldId="296"/>
            <ac:spMk id="6" creationId="{F4FC81B5-F0FE-32E9-F683-4B7561247C63}"/>
          </ac:spMkLst>
        </pc:spChg>
        <pc:spChg chg="add mod">
          <ac:chgData name="Melandi Du Plooy" userId="fdb224ca-68eb-449d-b2c3-f8a8a0bb5034" providerId="ADAL" clId="{46FFA389-35B1-4B04-BF72-15C524FAED87}" dt="2024-09-12T02:08:15.374" v="104" actId="2711"/>
          <ac:spMkLst>
            <pc:docMk/>
            <pc:sldMk cId="2385834798" sldId="296"/>
            <ac:spMk id="7" creationId="{AA053F22-543E-083E-5592-EBDEF5D53D11}"/>
          </ac:spMkLst>
        </pc:spChg>
        <pc:spChg chg="add mod">
          <ac:chgData name="Melandi Du Plooy" userId="fdb224ca-68eb-449d-b2c3-f8a8a0bb5034" providerId="ADAL" clId="{46FFA389-35B1-4B04-BF72-15C524FAED87}" dt="2024-09-12T02:08:15.374" v="104" actId="2711"/>
          <ac:spMkLst>
            <pc:docMk/>
            <pc:sldMk cId="2385834798" sldId="296"/>
            <ac:spMk id="8" creationId="{539BA7C2-5F28-A9BE-6E2C-520B668E2D85}"/>
          </ac:spMkLst>
        </pc:spChg>
        <pc:spChg chg="mod">
          <ac:chgData name="Melandi Du Plooy" userId="fdb224ca-68eb-449d-b2c3-f8a8a0bb5034" providerId="ADAL" clId="{46FFA389-35B1-4B04-BF72-15C524FAED87}" dt="2024-09-12T02:02:55.131" v="66"/>
          <ac:spMkLst>
            <pc:docMk/>
            <pc:sldMk cId="2385834798" sldId="296"/>
            <ac:spMk id="11" creationId="{A64161F9-9C78-CCBC-DE9F-5AE503A7DCE8}"/>
          </ac:spMkLst>
        </pc:spChg>
        <pc:spChg chg="mod">
          <ac:chgData name="Melandi Du Plooy" userId="fdb224ca-68eb-449d-b2c3-f8a8a0bb5034" providerId="ADAL" clId="{46FFA389-35B1-4B04-BF72-15C524FAED87}" dt="2024-09-12T02:02:55.131" v="66"/>
          <ac:spMkLst>
            <pc:docMk/>
            <pc:sldMk cId="2385834798" sldId="296"/>
            <ac:spMk id="12" creationId="{62CA0C90-8739-231A-443A-45936C6FB914}"/>
          </ac:spMkLst>
        </pc:spChg>
        <pc:spChg chg="mod">
          <ac:chgData name="Melandi Du Plooy" userId="fdb224ca-68eb-449d-b2c3-f8a8a0bb5034" providerId="ADAL" clId="{46FFA389-35B1-4B04-BF72-15C524FAED87}" dt="2024-09-12T02:02:55.131" v="66"/>
          <ac:spMkLst>
            <pc:docMk/>
            <pc:sldMk cId="2385834798" sldId="296"/>
            <ac:spMk id="13" creationId="{90F31852-7E5E-98B1-168B-8DB25CB02781}"/>
          </ac:spMkLst>
        </pc:spChg>
        <pc:spChg chg="mod">
          <ac:chgData name="Melandi Du Plooy" userId="fdb224ca-68eb-449d-b2c3-f8a8a0bb5034" providerId="ADAL" clId="{46FFA389-35B1-4B04-BF72-15C524FAED87}" dt="2024-09-12T02:02:55.131" v="66"/>
          <ac:spMkLst>
            <pc:docMk/>
            <pc:sldMk cId="2385834798" sldId="296"/>
            <ac:spMk id="14" creationId="{EA33BCDD-6D7C-9CCC-4C11-716B8F96B70B}"/>
          </ac:spMkLst>
        </pc:spChg>
        <pc:spChg chg="mod">
          <ac:chgData name="Melandi Du Plooy" userId="fdb224ca-68eb-449d-b2c3-f8a8a0bb5034" providerId="ADAL" clId="{46FFA389-35B1-4B04-BF72-15C524FAED87}" dt="2024-09-12T02:02:55.131" v="66"/>
          <ac:spMkLst>
            <pc:docMk/>
            <pc:sldMk cId="2385834798" sldId="296"/>
            <ac:spMk id="15" creationId="{4BE8C383-AD18-0174-A32F-4D279EDD923D}"/>
          </ac:spMkLst>
        </pc:spChg>
        <pc:spChg chg="mod">
          <ac:chgData name="Melandi Du Plooy" userId="fdb224ca-68eb-449d-b2c3-f8a8a0bb5034" providerId="ADAL" clId="{46FFA389-35B1-4B04-BF72-15C524FAED87}" dt="2024-09-12T02:02:55.131" v="66"/>
          <ac:spMkLst>
            <pc:docMk/>
            <pc:sldMk cId="2385834798" sldId="296"/>
            <ac:spMk id="18" creationId="{E6AE193F-4EE9-89B6-C004-F23555B71CBD}"/>
          </ac:spMkLst>
        </pc:spChg>
        <pc:spChg chg="mod">
          <ac:chgData name="Melandi Du Plooy" userId="fdb224ca-68eb-449d-b2c3-f8a8a0bb5034" providerId="ADAL" clId="{46FFA389-35B1-4B04-BF72-15C524FAED87}" dt="2024-09-12T02:02:55.131" v="66"/>
          <ac:spMkLst>
            <pc:docMk/>
            <pc:sldMk cId="2385834798" sldId="296"/>
            <ac:spMk id="19" creationId="{2DF64E35-1D10-8FA2-DF7E-6A7DB90D0170}"/>
          </ac:spMkLst>
        </pc:spChg>
        <pc:spChg chg="mod">
          <ac:chgData name="Melandi Du Plooy" userId="fdb224ca-68eb-449d-b2c3-f8a8a0bb5034" providerId="ADAL" clId="{46FFA389-35B1-4B04-BF72-15C524FAED87}" dt="2024-09-12T02:02:55.131" v="66"/>
          <ac:spMkLst>
            <pc:docMk/>
            <pc:sldMk cId="2385834798" sldId="296"/>
            <ac:spMk id="20" creationId="{85C1A43D-0D89-2ACA-7908-72BCA5D93517}"/>
          </ac:spMkLst>
        </pc:spChg>
        <pc:spChg chg="mod">
          <ac:chgData name="Melandi Du Plooy" userId="fdb224ca-68eb-449d-b2c3-f8a8a0bb5034" providerId="ADAL" clId="{46FFA389-35B1-4B04-BF72-15C524FAED87}" dt="2024-09-12T02:02:55.131" v="66"/>
          <ac:spMkLst>
            <pc:docMk/>
            <pc:sldMk cId="2385834798" sldId="296"/>
            <ac:spMk id="21" creationId="{FF4C1AB7-5DD5-9EEA-03C3-7F9E4851B5F8}"/>
          </ac:spMkLst>
        </pc:spChg>
        <pc:spChg chg="mod">
          <ac:chgData name="Melandi Du Plooy" userId="fdb224ca-68eb-449d-b2c3-f8a8a0bb5034" providerId="ADAL" clId="{46FFA389-35B1-4B04-BF72-15C524FAED87}" dt="2024-09-12T02:02:55.131" v="66"/>
          <ac:spMkLst>
            <pc:docMk/>
            <pc:sldMk cId="2385834798" sldId="296"/>
            <ac:spMk id="22" creationId="{F88A9BE8-0B47-9576-539C-5CA0FAC5F27C}"/>
          </ac:spMkLst>
        </pc:spChg>
        <pc:spChg chg="mod">
          <ac:chgData name="Melandi Du Plooy" userId="fdb224ca-68eb-449d-b2c3-f8a8a0bb5034" providerId="ADAL" clId="{46FFA389-35B1-4B04-BF72-15C524FAED87}" dt="2024-09-12T02:02:55.131" v="66"/>
          <ac:spMkLst>
            <pc:docMk/>
            <pc:sldMk cId="2385834798" sldId="296"/>
            <ac:spMk id="23" creationId="{F30FCA2D-8F22-377C-AAB1-91E72564BDA5}"/>
          </ac:spMkLst>
        </pc:spChg>
        <pc:spChg chg="mod">
          <ac:chgData name="Melandi Du Plooy" userId="fdb224ca-68eb-449d-b2c3-f8a8a0bb5034" providerId="ADAL" clId="{46FFA389-35B1-4B04-BF72-15C524FAED87}" dt="2024-09-12T02:02:55.131" v="66"/>
          <ac:spMkLst>
            <pc:docMk/>
            <pc:sldMk cId="2385834798" sldId="296"/>
            <ac:spMk id="24" creationId="{EEE107A2-2F71-94A7-53B0-7144A3D41691}"/>
          </ac:spMkLst>
        </pc:spChg>
        <pc:spChg chg="mod">
          <ac:chgData name="Melandi Du Plooy" userId="fdb224ca-68eb-449d-b2c3-f8a8a0bb5034" providerId="ADAL" clId="{46FFA389-35B1-4B04-BF72-15C524FAED87}" dt="2024-09-12T02:02:55.131" v="66"/>
          <ac:spMkLst>
            <pc:docMk/>
            <pc:sldMk cId="2385834798" sldId="296"/>
            <ac:spMk id="25" creationId="{7DA95BEB-99B7-063C-1BEB-B833EFA04F44}"/>
          </ac:spMkLst>
        </pc:spChg>
        <pc:spChg chg="mod">
          <ac:chgData name="Melandi Du Plooy" userId="fdb224ca-68eb-449d-b2c3-f8a8a0bb5034" providerId="ADAL" clId="{46FFA389-35B1-4B04-BF72-15C524FAED87}" dt="2024-09-12T02:02:55.131" v="66"/>
          <ac:spMkLst>
            <pc:docMk/>
            <pc:sldMk cId="2385834798" sldId="296"/>
            <ac:spMk id="26" creationId="{0D55C40D-5541-D32F-1BE7-DAFA1D45AE38}"/>
          </ac:spMkLst>
        </pc:spChg>
        <pc:spChg chg="mod">
          <ac:chgData name="Melandi Du Plooy" userId="fdb224ca-68eb-449d-b2c3-f8a8a0bb5034" providerId="ADAL" clId="{46FFA389-35B1-4B04-BF72-15C524FAED87}" dt="2024-09-12T02:02:55.131" v="66"/>
          <ac:spMkLst>
            <pc:docMk/>
            <pc:sldMk cId="2385834798" sldId="296"/>
            <ac:spMk id="27" creationId="{F67F170A-09B0-FBAA-7C2A-93E32705BCAB}"/>
          </ac:spMkLst>
        </pc:spChg>
        <pc:spChg chg="mod">
          <ac:chgData name="Melandi Du Plooy" userId="fdb224ca-68eb-449d-b2c3-f8a8a0bb5034" providerId="ADAL" clId="{46FFA389-35B1-4B04-BF72-15C524FAED87}" dt="2024-09-12T02:02:55.131" v="66"/>
          <ac:spMkLst>
            <pc:docMk/>
            <pc:sldMk cId="2385834798" sldId="296"/>
            <ac:spMk id="28" creationId="{E40EF07D-D2EC-024F-C85D-D736DE69191F}"/>
          </ac:spMkLst>
        </pc:spChg>
        <pc:spChg chg="mod">
          <ac:chgData name="Melandi Du Plooy" userId="fdb224ca-68eb-449d-b2c3-f8a8a0bb5034" providerId="ADAL" clId="{46FFA389-35B1-4B04-BF72-15C524FAED87}" dt="2024-09-12T02:02:55.131" v="66"/>
          <ac:spMkLst>
            <pc:docMk/>
            <pc:sldMk cId="2385834798" sldId="296"/>
            <ac:spMk id="31" creationId="{CCDCE5F2-8192-2CEB-85D3-4DBC8121B22B}"/>
          </ac:spMkLst>
        </pc:spChg>
        <pc:spChg chg="mod">
          <ac:chgData name="Melandi Du Plooy" userId="fdb224ca-68eb-449d-b2c3-f8a8a0bb5034" providerId="ADAL" clId="{46FFA389-35B1-4B04-BF72-15C524FAED87}" dt="2024-09-12T02:02:55.131" v="66"/>
          <ac:spMkLst>
            <pc:docMk/>
            <pc:sldMk cId="2385834798" sldId="296"/>
            <ac:spMk id="32" creationId="{6E3BC763-6565-23A7-D53E-003A13A159A7}"/>
          </ac:spMkLst>
        </pc:spChg>
        <pc:spChg chg="mod">
          <ac:chgData name="Melandi Du Plooy" userId="fdb224ca-68eb-449d-b2c3-f8a8a0bb5034" providerId="ADAL" clId="{46FFA389-35B1-4B04-BF72-15C524FAED87}" dt="2024-09-12T02:02:55.131" v="66"/>
          <ac:spMkLst>
            <pc:docMk/>
            <pc:sldMk cId="2385834798" sldId="296"/>
            <ac:spMk id="33" creationId="{0BCB400A-BA3E-61F1-70A5-3708C2E4BE95}"/>
          </ac:spMkLst>
        </pc:spChg>
        <pc:spChg chg="mod">
          <ac:chgData name="Melandi Du Plooy" userId="fdb224ca-68eb-449d-b2c3-f8a8a0bb5034" providerId="ADAL" clId="{46FFA389-35B1-4B04-BF72-15C524FAED87}" dt="2024-09-12T02:02:55.131" v="66"/>
          <ac:spMkLst>
            <pc:docMk/>
            <pc:sldMk cId="2385834798" sldId="296"/>
            <ac:spMk id="34" creationId="{EB041795-2F94-0DC2-8E05-E93034C10461}"/>
          </ac:spMkLst>
        </pc:spChg>
        <pc:spChg chg="add mod">
          <ac:chgData name="Melandi Du Plooy" userId="fdb224ca-68eb-449d-b2c3-f8a8a0bb5034" providerId="ADAL" clId="{46FFA389-35B1-4B04-BF72-15C524FAED87}" dt="2024-09-12T02:08:15.374" v="104" actId="2711"/>
          <ac:spMkLst>
            <pc:docMk/>
            <pc:sldMk cId="2385834798" sldId="296"/>
            <ac:spMk id="38" creationId="{2CD7213E-61B0-FF72-E42F-A533EF0FDC45}"/>
          </ac:spMkLst>
        </pc:spChg>
        <pc:grpChg chg="add mod">
          <ac:chgData name="Melandi Du Plooy" userId="fdb224ca-68eb-449d-b2c3-f8a8a0bb5034" providerId="ADAL" clId="{46FFA389-35B1-4B04-BF72-15C524FAED87}" dt="2024-09-12T02:08:15.374" v="104" actId="2711"/>
          <ac:grpSpMkLst>
            <pc:docMk/>
            <pc:sldMk cId="2385834798" sldId="296"/>
            <ac:grpSpMk id="9" creationId="{D678F373-B396-9043-59E1-71FB3FEBEE8D}"/>
          </ac:grpSpMkLst>
        </pc:grpChg>
        <pc:grpChg chg="mod">
          <ac:chgData name="Melandi Du Plooy" userId="fdb224ca-68eb-449d-b2c3-f8a8a0bb5034" providerId="ADAL" clId="{46FFA389-35B1-4B04-BF72-15C524FAED87}" dt="2024-09-12T02:02:55.131" v="66"/>
          <ac:grpSpMkLst>
            <pc:docMk/>
            <pc:sldMk cId="2385834798" sldId="296"/>
            <ac:grpSpMk id="10" creationId="{8130BE37-915A-946D-8DE2-8E0EE9D23859}"/>
          </ac:grpSpMkLst>
        </pc:grpChg>
        <pc:grpChg chg="add mod">
          <ac:chgData name="Melandi Du Plooy" userId="fdb224ca-68eb-449d-b2c3-f8a8a0bb5034" providerId="ADAL" clId="{46FFA389-35B1-4B04-BF72-15C524FAED87}" dt="2024-09-12T02:08:15.374" v="104" actId="2711"/>
          <ac:grpSpMkLst>
            <pc:docMk/>
            <pc:sldMk cId="2385834798" sldId="296"/>
            <ac:grpSpMk id="16" creationId="{07532315-6058-174D-0692-E1EF75C1FD2A}"/>
          </ac:grpSpMkLst>
        </pc:grpChg>
        <pc:grpChg chg="mod">
          <ac:chgData name="Melandi Du Plooy" userId="fdb224ca-68eb-449d-b2c3-f8a8a0bb5034" providerId="ADAL" clId="{46FFA389-35B1-4B04-BF72-15C524FAED87}" dt="2024-09-12T02:02:55.131" v="66"/>
          <ac:grpSpMkLst>
            <pc:docMk/>
            <pc:sldMk cId="2385834798" sldId="296"/>
            <ac:grpSpMk id="17" creationId="{DE7EA379-96D7-7667-B7BC-6F96912DAC2D}"/>
          </ac:grpSpMkLst>
        </pc:grpChg>
        <pc:grpChg chg="add mod">
          <ac:chgData name="Melandi Du Plooy" userId="fdb224ca-68eb-449d-b2c3-f8a8a0bb5034" providerId="ADAL" clId="{46FFA389-35B1-4B04-BF72-15C524FAED87}" dt="2024-09-12T02:08:15.374" v="104" actId="2711"/>
          <ac:grpSpMkLst>
            <pc:docMk/>
            <pc:sldMk cId="2385834798" sldId="296"/>
            <ac:grpSpMk id="29" creationId="{80134346-7E27-B491-C04F-6247EC687E2F}"/>
          </ac:grpSpMkLst>
        </pc:grpChg>
        <pc:grpChg chg="mod">
          <ac:chgData name="Melandi Du Plooy" userId="fdb224ca-68eb-449d-b2c3-f8a8a0bb5034" providerId="ADAL" clId="{46FFA389-35B1-4B04-BF72-15C524FAED87}" dt="2024-09-12T02:02:55.131" v="66"/>
          <ac:grpSpMkLst>
            <pc:docMk/>
            <pc:sldMk cId="2385834798" sldId="296"/>
            <ac:grpSpMk id="30" creationId="{1056065A-88B6-10B1-32FA-7D64766C72E1}"/>
          </ac:grpSpMkLst>
        </pc:grpChg>
        <pc:cxnChg chg="add mod">
          <ac:chgData name="Melandi Du Plooy" userId="fdb224ca-68eb-449d-b2c3-f8a8a0bb5034" providerId="ADAL" clId="{46FFA389-35B1-4B04-BF72-15C524FAED87}" dt="2024-09-12T02:08:15.374" v="104" actId="2711"/>
          <ac:cxnSpMkLst>
            <pc:docMk/>
            <pc:sldMk cId="2385834798" sldId="296"/>
            <ac:cxnSpMk id="35" creationId="{CB39FADD-7827-8E18-D0C1-BC81A7B1DC91}"/>
          </ac:cxnSpMkLst>
        </pc:cxnChg>
        <pc:cxnChg chg="add mod">
          <ac:chgData name="Melandi Du Plooy" userId="fdb224ca-68eb-449d-b2c3-f8a8a0bb5034" providerId="ADAL" clId="{46FFA389-35B1-4B04-BF72-15C524FAED87}" dt="2024-09-12T02:08:15.374" v="104" actId="2711"/>
          <ac:cxnSpMkLst>
            <pc:docMk/>
            <pc:sldMk cId="2385834798" sldId="296"/>
            <ac:cxnSpMk id="36" creationId="{E46A0AD1-241B-26BE-D47C-146E76C67C88}"/>
          </ac:cxnSpMkLst>
        </pc:cxnChg>
        <pc:cxnChg chg="add mod">
          <ac:chgData name="Melandi Du Plooy" userId="fdb224ca-68eb-449d-b2c3-f8a8a0bb5034" providerId="ADAL" clId="{46FFA389-35B1-4B04-BF72-15C524FAED87}" dt="2024-09-12T02:08:15.374" v="104" actId="2711"/>
          <ac:cxnSpMkLst>
            <pc:docMk/>
            <pc:sldMk cId="2385834798" sldId="296"/>
            <ac:cxnSpMk id="37" creationId="{E0BB9F6C-9198-F0AA-DF69-FF32FEEFED97}"/>
          </ac:cxnSpMkLst>
        </pc:cxnChg>
      </pc:sldChg>
      <pc:sldChg chg="del">
        <pc:chgData name="Melandi Du Plooy" userId="fdb224ca-68eb-449d-b2c3-f8a8a0bb5034" providerId="ADAL" clId="{46FFA389-35B1-4B04-BF72-15C524FAED87}" dt="2024-09-12T01:58:24.475" v="3" actId="47"/>
        <pc:sldMkLst>
          <pc:docMk/>
          <pc:sldMk cId="3285122196" sldId="296"/>
        </pc:sldMkLst>
      </pc:sldChg>
      <pc:sldChg chg="del">
        <pc:chgData name="Melandi Du Plooy" userId="fdb224ca-68eb-449d-b2c3-f8a8a0bb5034" providerId="ADAL" clId="{46FFA389-35B1-4B04-BF72-15C524FAED87}" dt="2024-09-12T01:58:24.475" v="3" actId="47"/>
        <pc:sldMkLst>
          <pc:docMk/>
          <pc:sldMk cId="1113937199" sldId="297"/>
        </pc:sldMkLst>
      </pc:sldChg>
      <pc:sldChg chg="addSp modSp add mod modNotesTx">
        <pc:chgData name="Melandi Du Plooy" userId="fdb224ca-68eb-449d-b2c3-f8a8a0bb5034" providerId="ADAL" clId="{46FFA389-35B1-4B04-BF72-15C524FAED87}" dt="2024-09-12T02:07:34.702" v="98" actId="2711"/>
        <pc:sldMkLst>
          <pc:docMk/>
          <pc:sldMk cId="1324944858" sldId="297"/>
        </pc:sldMkLst>
        <pc:spChg chg="add mod">
          <ac:chgData name="Melandi Du Plooy" userId="fdb224ca-68eb-449d-b2c3-f8a8a0bb5034" providerId="ADAL" clId="{46FFA389-35B1-4B04-BF72-15C524FAED87}" dt="2024-09-12T02:07:34.702" v="98" actId="2711"/>
          <ac:spMkLst>
            <pc:docMk/>
            <pc:sldMk cId="1324944858" sldId="297"/>
            <ac:spMk id="2" creationId="{D6A5BEA8-90D4-2AB6-6560-64A95C94B930}"/>
          </ac:spMkLst>
        </pc:spChg>
        <pc:spChg chg="add mod">
          <ac:chgData name="Melandi Du Plooy" userId="fdb224ca-68eb-449d-b2c3-f8a8a0bb5034" providerId="ADAL" clId="{46FFA389-35B1-4B04-BF72-15C524FAED87}" dt="2024-09-12T02:07:34.702" v="98" actId="2711"/>
          <ac:spMkLst>
            <pc:docMk/>
            <pc:sldMk cId="1324944858" sldId="297"/>
            <ac:spMk id="3" creationId="{36EA9A96-04FC-F98F-5DF7-91BB729B3550}"/>
          </ac:spMkLst>
        </pc:spChg>
        <pc:picChg chg="add mod">
          <ac:chgData name="Melandi Du Plooy" userId="fdb224ca-68eb-449d-b2c3-f8a8a0bb5034" providerId="ADAL" clId="{46FFA389-35B1-4B04-BF72-15C524FAED87}" dt="2024-09-12T02:01:49.745" v="52"/>
          <ac:picMkLst>
            <pc:docMk/>
            <pc:sldMk cId="1324944858" sldId="297"/>
            <ac:picMk id="4" creationId="{264FCC4D-5C3D-C044-6901-5F0D12DBFA43}"/>
          </ac:picMkLst>
        </pc:picChg>
        <pc:picChg chg="add mod">
          <ac:chgData name="Melandi Du Plooy" userId="fdb224ca-68eb-449d-b2c3-f8a8a0bb5034" providerId="ADAL" clId="{46FFA389-35B1-4B04-BF72-15C524FAED87}" dt="2024-09-12T02:01:49.745" v="52"/>
          <ac:picMkLst>
            <pc:docMk/>
            <pc:sldMk cId="1324944858" sldId="297"/>
            <ac:picMk id="5" creationId="{E5A7F720-343D-58B3-1929-4E951137AD67}"/>
          </ac:picMkLst>
        </pc:picChg>
      </pc:sldChg>
      <pc:sldChg chg="del">
        <pc:chgData name="Melandi Du Plooy" userId="fdb224ca-68eb-449d-b2c3-f8a8a0bb5034" providerId="ADAL" clId="{46FFA389-35B1-4B04-BF72-15C524FAED87}" dt="2024-09-12T01:58:24.475" v="3" actId="47"/>
        <pc:sldMkLst>
          <pc:docMk/>
          <pc:sldMk cId="725904781" sldId="298"/>
        </pc:sldMkLst>
      </pc:sldChg>
      <pc:sldChg chg="addSp modSp add mod modNotesTx">
        <pc:chgData name="Melandi Du Plooy" userId="fdb224ca-68eb-449d-b2c3-f8a8a0bb5034" providerId="ADAL" clId="{46FFA389-35B1-4B04-BF72-15C524FAED87}" dt="2024-09-12T02:06:01.439" v="79" actId="14100"/>
        <pc:sldMkLst>
          <pc:docMk/>
          <pc:sldMk cId="3750528879" sldId="298"/>
        </pc:sldMkLst>
        <pc:spChg chg="add mod">
          <ac:chgData name="Melandi Du Plooy" userId="fdb224ca-68eb-449d-b2c3-f8a8a0bb5034" providerId="ADAL" clId="{46FFA389-35B1-4B04-BF72-15C524FAED87}" dt="2024-09-12T02:05:46.438" v="77" actId="2711"/>
          <ac:spMkLst>
            <pc:docMk/>
            <pc:sldMk cId="3750528879" sldId="298"/>
            <ac:spMk id="2" creationId="{0C77A660-5BD7-7480-5C1F-F2A6FFA354DA}"/>
          </ac:spMkLst>
        </pc:spChg>
        <pc:spChg chg="add mod">
          <ac:chgData name="Melandi Du Plooy" userId="fdb224ca-68eb-449d-b2c3-f8a8a0bb5034" providerId="ADAL" clId="{46FFA389-35B1-4B04-BF72-15C524FAED87}" dt="2024-09-12T02:05:46.438" v="77" actId="2711"/>
          <ac:spMkLst>
            <pc:docMk/>
            <pc:sldMk cId="3750528879" sldId="298"/>
            <ac:spMk id="3" creationId="{B64B5A2C-B55F-2DD2-7086-3E8FCF3333BC}"/>
          </ac:spMkLst>
        </pc:spChg>
        <pc:spChg chg="add mod">
          <ac:chgData name="Melandi Du Plooy" userId="fdb224ca-68eb-449d-b2c3-f8a8a0bb5034" providerId="ADAL" clId="{46FFA389-35B1-4B04-BF72-15C524FAED87}" dt="2024-09-12T02:06:01.439" v="79" actId="14100"/>
          <ac:spMkLst>
            <pc:docMk/>
            <pc:sldMk cId="3750528879" sldId="298"/>
            <ac:spMk id="4" creationId="{5C222927-BE25-6228-281D-D8A19A15E036}"/>
          </ac:spMkLst>
        </pc:spChg>
        <pc:spChg chg="add mod">
          <ac:chgData name="Melandi Du Plooy" userId="fdb224ca-68eb-449d-b2c3-f8a8a0bb5034" providerId="ADAL" clId="{46FFA389-35B1-4B04-BF72-15C524FAED87}" dt="2024-09-12T02:05:46.438" v="77" actId="2711"/>
          <ac:spMkLst>
            <pc:docMk/>
            <pc:sldMk cId="3750528879" sldId="298"/>
            <ac:spMk id="5" creationId="{AC0C66EC-972E-0899-2D79-2F7C9F40099C}"/>
          </ac:spMkLst>
        </pc:spChg>
        <pc:spChg chg="add mod">
          <ac:chgData name="Melandi Du Plooy" userId="fdb224ca-68eb-449d-b2c3-f8a8a0bb5034" providerId="ADAL" clId="{46FFA389-35B1-4B04-BF72-15C524FAED87}" dt="2024-09-12T02:05:46.438" v="77" actId="2711"/>
          <ac:spMkLst>
            <pc:docMk/>
            <pc:sldMk cId="3750528879" sldId="298"/>
            <ac:spMk id="6" creationId="{DAAE844B-8337-AE43-F279-83AD8ECBC9FD}"/>
          </ac:spMkLst>
        </pc:spChg>
        <pc:spChg chg="add mod">
          <ac:chgData name="Melandi Du Plooy" userId="fdb224ca-68eb-449d-b2c3-f8a8a0bb5034" providerId="ADAL" clId="{46FFA389-35B1-4B04-BF72-15C524FAED87}" dt="2024-09-12T02:05:46.438" v="77" actId="2711"/>
          <ac:spMkLst>
            <pc:docMk/>
            <pc:sldMk cId="3750528879" sldId="298"/>
            <ac:spMk id="7" creationId="{489EF4C6-A5B1-A5E7-6227-937EAC4AD013}"/>
          </ac:spMkLst>
        </pc:spChg>
        <pc:spChg chg="add mod">
          <ac:chgData name="Melandi Du Plooy" userId="fdb224ca-68eb-449d-b2c3-f8a8a0bb5034" providerId="ADAL" clId="{46FFA389-35B1-4B04-BF72-15C524FAED87}" dt="2024-09-12T02:05:46.438" v="77" actId="2711"/>
          <ac:spMkLst>
            <pc:docMk/>
            <pc:sldMk cId="3750528879" sldId="298"/>
            <ac:spMk id="8" creationId="{2242280A-73E0-6D33-DC84-F751C9D507DF}"/>
          </ac:spMkLst>
        </pc:spChg>
        <pc:spChg chg="add mod">
          <ac:chgData name="Melandi Du Plooy" userId="fdb224ca-68eb-449d-b2c3-f8a8a0bb5034" providerId="ADAL" clId="{46FFA389-35B1-4B04-BF72-15C524FAED87}" dt="2024-09-12T02:05:46.438" v="77" actId="2711"/>
          <ac:spMkLst>
            <pc:docMk/>
            <pc:sldMk cId="3750528879" sldId="298"/>
            <ac:spMk id="9" creationId="{701C1D14-21F9-836F-7E0B-41215E70E478}"/>
          </ac:spMkLst>
        </pc:spChg>
        <pc:spChg chg="add mod">
          <ac:chgData name="Melandi Du Plooy" userId="fdb224ca-68eb-449d-b2c3-f8a8a0bb5034" providerId="ADAL" clId="{46FFA389-35B1-4B04-BF72-15C524FAED87}" dt="2024-09-12T02:05:46.438" v="77" actId="2711"/>
          <ac:spMkLst>
            <pc:docMk/>
            <pc:sldMk cId="3750528879" sldId="298"/>
            <ac:spMk id="10" creationId="{B681FA0F-C2D8-3D16-47E3-49BB1172AA79}"/>
          </ac:spMkLst>
        </pc:spChg>
        <pc:spChg chg="add mod">
          <ac:chgData name="Melandi Du Plooy" userId="fdb224ca-68eb-449d-b2c3-f8a8a0bb5034" providerId="ADAL" clId="{46FFA389-35B1-4B04-BF72-15C524FAED87}" dt="2024-09-12T02:05:50.557" v="78" actId="207"/>
          <ac:spMkLst>
            <pc:docMk/>
            <pc:sldMk cId="3750528879" sldId="298"/>
            <ac:spMk id="11" creationId="{D32C6157-8AB5-323D-F535-8476CB3BC968}"/>
          </ac:spMkLst>
        </pc:spChg>
      </pc:sldChg>
      <pc:sldChg chg="addSp modSp add mod modAnim modNotesTx">
        <pc:chgData name="Melandi Du Plooy" userId="fdb224ca-68eb-449d-b2c3-f8a8a0bb5034" providerId="ADAL" clId="{46FFA389-35B1-4B04-BF72-15C524FAED87}" dt="2024-09-12T02:07:26.232" v="97" actId="207"/>
        <pc:sldMkLst>
          <pc:docMk/>
          <pc:sldMk cId="2659150896" sldId="299"/>
        </pc:sldMkLst>
        <pc:spChg chg="add mod">
          <ac:chgData name="Melandi Du Plooy" userId="fdb224ca-68eb-449d-b2c3-f8a8a0bb5034" providerId="ADAL" clId="{46FFA389-35B1-4B04-BF72-15C524FAED87}" dt="2024-09-12T02:07:26.232" v="97" actId="207"/>
          <ac:spMkLst>
            <pc:docMk/>
            <pc:sldMk cId="2659150896" sldId="299"/>
            <ac:spMk id="2" creationId="{0F17BAD5-1491-EF63-74FE-8CBC37E7DF71}"/>
          </ac:spMkLst>
        </pc:spChg>
        <pc:spChg chg="add mod">
          <ac:chgData name="Melandi Du Plooy" userId="fdb224ca-68eb-449d-b2c3-f8a8a0bb5034" providerId="ADAL" clId="{46FFA389-35B1-4B04-BF72-15C524FAED87}" dt="2024-09-12T02:07:22.754" v="96" actId="2711"/>
          <ac:spMkLst>
            <pc:docMk/>
            <pc:sldMk cId="2659150896" sldId="299"/>
            <ac:spMk id="3" creationId="{5B8F5A5B-5287-B29B-E1CE-6AABBFF9B3B4}"/>
          </ac:spMkLst>
        </pc:spChg>
        <pc:spChg chg="mod">
          <ac:chgData name="Melandi Du Plooy" userId="fdb224ca-68eb-449d-b2c3-f8a8a0bb5034" providerId="ADAL" clId="{46FFA389-35B1-4B04-BF72-15C524FAED87}" dt="2024-09-12T02:01:40.447" v="50"/>
          <ac:spMkLst>
            <pc:docMk/>
            <pc:sldMk cId="2659150896" sldId="299"/>
            <ac:spMk id="5" creationId="{0260254C-5DA9-2DF3-34D6-DE26867E1641}"/>
          </ac:spMkLst>
        </pc:spChg>
        <pc:spChg chg="mod">
          <ac:chgData name="Melandi Du Plooy" userId="fdb224ca-68eb-449d-b2c3-f8a8a0bb5034" providerId="ADAL" clId="{46FFA389-35B1-4B04-BF72-15C524FAED87}" dt="2024-09-12T02:01:40.447" v="50"/>
          <ac:spMkLst>
            <pc:docMk/>
            <pc:sldMk cId="2659150896" sldId="299"/>
            <ac:spMk id="7" creationId="{7E268B01-3960-4FFA-63D1-65793AD5278E}"/>
          </ac:spMkLst>
        </pc:spChg>
        <pc:spChg chg="mod">
          <ac:chgData name="Melandi Du Plooy" userId="fdb224ca-68eb-449d-b2c3-f8a8a0bb5034" providerId="ADAL" clId="{46FFA389-35B1-4B04-BF72-15C524FAED87}" dt="2024-09-12T02:01:40.447" v="50"/>
          <ac:spMkLst>
            <pc:docMk/>
            <pc:sldMk cId="2659150896" sldId="299"/>
            <ac:spMk id="8" creationId="{BA9A5E30-6527-61DC-7FBB-29E805D3EC17}"/>
          </ac:spMkLst>
        </pc:spChg>
        <pc:spChg chg="mod">
          <ac:chgData name="Melandi Du Plooy" userId="fdb224ca-68eb-449d-b2c3-f8a8a0bb5034" providerId="ADAL" clId="{46FFA389-35B1-4B04-BF72-15C524FAED87}" dt="2024-09-12T02:01:40.447" v="50"/>
          <ac:spMkLst>
            <pc:docMk/>
            <pc:sldMk cId="2659150896" sldId="299"/>
            <ac:spMk id="9" creationId="{0C7F2EF6-935B-9CDA-9837-73D0D88388E9}"/>
          </ac:spMkLst>
        </pc:spChg>
        <pc:spChg chg="mod">
          <ac:chgData name="Melandi Du Plooy" userId="fdb224ca-68eb-449d-b2c3-f8a8a0bb5034" providerId="ADAL" clId="{46FFA389-35B1-4B04-BF72-15C524FAED87}" dt="2024-09-12T02:01:40.447" v="50"/>
          <ac:spMkLst>
            <pc:docMk/>
            <pc:sldMk cId="2659150896" sldId="299"/>
            <ac:spMk id="10" creationId="{5EDC1990-FD7B-90B6-AC0C-35DA2C777167}"/>
          </ac:spMkLst>
        </pc:spChg>
        <pc:spChg chg="mod">
          <ac:chgData name="Melandi Du Plooy" userId="fdb224ca-68eb-449d-b2c3-f8a8a0bb5034" providerId="ADAL" clId="{46FFA389-35B1-4B04-BF72-15C524FAED87}" dt="2024-09-12T02:01:40.447" v="50"/>
          <ac:spMkLst>
            <pc:docMk/>
            <pc:sldMk cId="2659150896" sldId="299"/>
            <ac:spMk id="11" creationId="{F3CDEF15-6BC4-342D-7266-8228DC9965CA}"/>
          </ac:spMkLst>
        </pc:spChg>
        <pc:spChg chg="mod">
          <ac:chgData name="Melandi Du Plooy" userId="fdb224ca-68eb-449d-b2c3-f8a8a0bb5034" providerId="ADAL" clId="{46FFA389-35B1-4B04-BF72-15C524FAED87}" dt="2024-09-12T02:01:40.447" v="50"/>
          <ac:spMkLst>
            <pc:docMk/>
            <pc:sldMk cId="2659150896" sldId="299"/>
            <ac:spMk id="12" creationId="{88D94D6B-3A50-221D-D925-A760DAEE6C7F}"/>
          </ac:spMkLst>
        </pc:spChg>
        <pc:spChg chg="mod">
          <ac:chgData name="Melandi Du Plooy" userId="fdb224ca-68eb-449d-b2c3-f8a8a0bb5034" providerId="ADAL" clId="{46FFA389-35B1-4B04-BF72-15C524FAED87}" dt="2024-09-12T02:01:40.447" v="50"/>
          <ac:spMkLst>
            <pc:docMk/>
            <pc:sldMk cId="2659150896" sldId="299"/>
            <ac:spMk id="13" creationId="{68FD05CE-4CF0-039B-71AE-275AF0A1C0E8}"/>
          </ac:spMkLst>
        </pc:spChg>
        <pc:spChg chg="mod">
          <ac:chgData name="Melandi Du Plooy" userId="fdb224ca-68eb-449d-b2c3-f8a8a0bb5034" providerId="ADAL" clId="{46FFA389-35B1-4B04-BF72-15C524FAED87}" dt="2024-09-12T02:01:40.447" v="50"/>
          <ac:spMkLst>
            <pc:docMk/>
            <pc:sldMk cId="2659150896" sldId="299"/>
            <ac:spMk id="14" creationId="{CC686087-CF0D-A3FA-28DC-EDCF85869F9D}"/>
          </ac:spMkLst>
        </pc:spChg>
        <pc:spChg chg="mod">
          <ac:chgData name="Melandi Du Plooy" userId="fdb224ca-68eb-449d-b2c3-f8a8a0bb5034" providerId="ADAL" clId="{46FFA389-35B1-4B04-BF72-15C524FAED87}" dt="2024-09-12T02:01:40.447" v="50"/>
          <ac:spMkLst>
            <pc:docMk/>
            <pc:sldMk cId="2659150896" sldId="299"/>
            <ac:spMk id="15" creationId="{EBB8457C-5EB0-EA17-D72E-AC41237D745E}"/>
          </ac:spMkLst>
        </pc:spChg>
        <pc:spChg chg="mod">
          <ac:chgData name="Melandi Du Plooy" userId="fdb224ca-68eb-449d-b2c3-f8a8a0bb5034" providerId="ADAL" clId="{46FFA389-35B1-4B04-BF72-15C524FAED87}" dt="2024-09-12T02:01:40.447" v="50"/>
          <ac:spMkLst>
            <pc:docMk/>
            <pc:sldMk cId="2659150896" sldId="299"/>
            <ac:spMk id="16" creationId="{D9ACE07E-5D3A-C468-DEE6-6A55B951CAE3}"/>
          </ac:spMkLst>
        </pc:spChg>
        <pc:spChg chg="mod">
          <ac:chgData name="Melandi Du Plooy" userId="fdb224ca-68eb-449d-b2c3-f8a8a0bb5034" providerId="ADAL" clId="{46FFA389-35B1-4B04-BF72-15C524FAED87}" dt="2024-09-12T02:01:40.447" v="50"/>
          <ac:spMkLst>
            <pc:docMk/>
            <pc:sldMk cId="2659150896" sldId="299"/>
            <ac:spMk id="17" creationId="{55E15217-AA46-98BB-D6D9-9F2CE444607A}"/>
          </ac:spMkLst>
        </pc:spChg>
        <pc:spChg chg="mod">
          <ac:chgData name="Melandi Du Plooy" userId="fdb224ca-68eb-449d-b2c3-f8a8a0bb5034" providerId="ADAL" clId="{46FFA389-35B1-4B04-BF72-15C524FAED87}" dt="2024-09-12T02:01:40.447" v="50"/>
          <ac:spMkLst>
            <pc:docMk/>
            <pc:sldMk cId="2659150896" sldId="299"/>
            <ac:spMk id="18" creationId="{E522C1CD-6441-C0FF-BEEB-A263302F22EF}"/>
          </ac:spMkLst>
        </pc:spChg>
        <pc:spChg chg="mod">
          <ac:chgData name="Melandi Du Plooy" userId="fdb224ca-68eb-449d-b2c3-f8a8a0bb5034" providerId="ADAL" clId="{46FFA389-35B1-4B04-BF72-15C524FAED87}" dt="2024-09-12T02:01:40.447" v="50"/>
          <ac:spMkLst>
            <pc:docMk/>
            <pc:sldMk cId="2659150896" sldId="299"/>
            <ac:spMk id="19" creationId="{EAAC31A5-9151-177E-0D0A-0B24EB48325F}"/>
          </ac:spMkLst>
        </pc:spChg>
        <pc:spChg chg="mod">
          <ac:chgData name="Melandi Du Plooy" userId="fdb224ca-68eb-449d-b2c3-f8a8a0bb5034" providerId="ADAL" clId="{46FFA389-35B1-4B04-BF72-15C524FAED87}" dt="2024-09-12T02:01:40.447" v="50"/>
          <ac:spMkLst>
            <pc:docMk/>
            <pc:sldMk cId="2659150896" sldId="299"/>
            <ac:spMk id="20" creationId="{5354F3F4-A287-DF25-31DE-B779B64B16D7}"/>
          </ac:spMkLst>
        </pc:spChg>
        <pc:spChg chg="mod">
          <ac:chgData name="Melandi Du Plooy" userId="fdb224ca-68eb-449d-b2c3-f8a8a0bb5034" providerId="ADAL" clId="{46FFA389-35B1-4B04-BF72-15C524FAED87}" dt="2024-09-12T02:01:40.447" v="50"/>
          <ac:spMkLst>
            <pc:docMk/>
            <pc:sldMk cId="2659150896" sldId="299"/>
            <ac:spMk id="21" creationId="{DCB3F59C-3090-988F-3132-3DBB2DB48D73}"/>
          </ac:spMkLst>
        </pc:spChg>
        <pc:spChg chg="mod">
          <ac:chgData name="Melandi Du Plooy" userId="fdb224ca-68eb-449d-b2c3-f8a8a0bb5034" providerId="ADAL" clId="{46FFA389-35B1-4B04-BF72-15C524FAED87}" dt="2024-09-12T02:01:40.447" v="50"/>
          <ac:spMkLst>
            <pc:docMk/>
            <pc:sldMk cId="2659150896" sldId="299"/>
            <ac:spMk id="22" creationId="{0828E951-B881-FDB2-966F-B0A6145DFA69}"/>
          </ac:spMkLst>
        </pc:spChg>
        <pc:spChg chg="mod">
          <ac:chgData name="Melandi Du Plooy" userId="fdb224ca-68eb-449d-b2c3-f8a8a0bb5034" providerId="ADAL" clId="{46FFA389-35B1-4B04-BF72-15C524FAED87}" dt="2024-09-12T02:01:40.447" v="50"/>
          <ac:spMkLst>
            <pc:docMk/>
            <pc:sldMk cId="2659150896" sldId="299"/>
            <ac:spMk id="23" creationId="{3CACEAAA-E003-D225-B772-42D9C1C5369A}"/>
          </ac:spMkLst>
        </pc:spChg>
        <pc:spChg chg="mod">
          <ac:chgData name="Melandi Du Plooy" userId="fdb224ca-68eb-449d-b2c3-f8a8a0bb5034" providerId="ADAL" clId="{46FFA389-35B1-4B04-BF72-15C524FAED87}" dt="2024-09-12T02:01:40.447" v="50"/>
          <ac:spMkLst>
            <pc:docMk/>
            <pc:sldMk cId="2659150896" sldId="299"/>
            <ac:spMk id="24" creationId="{5E8555C4-CEB8-720C-A280-062978E1EFEF}"/>
          </ac:spMkLst>
        </pc:spChg>
        <pc:spChg chg="mod">
          <ac:chgData name="Melandi Du Plooy" userId="fdb224ca-68eb-449d-b2c3-f8a8a0bb5034" providerId="ADAL" clId="{46FFA389-35B1-4B04-BF72-15C524FAED87}" dt="2024-09-12T02:01:40.447" v="50"/>
          <ac:spMkLst>
            <pc:docMk/>
            <pc:sldMk cId="2659150896" sldId="299"/>
            <ac:spMk id="25" creationId="{8B9EB654-0CB0-B465-F640-DC408F966BEC}"/>
          </ac:spMkLst>
        </pc:spChg>
        <pc:spChg chg="mod">
          <ac:chgData name="Melandi Du Plooy" userId="fdb224ca-68eb-449d-b2c3-f8a8a0bb5034" providerId="ADAL" clId="{46FFA389-35B1-4B04-BF72-15C524FAED87}" dt="2024-09-12T02:01:40.447" v="50"/>
          <ac:spMkLst>
            <pc:docMk/>
            <pc:sldMk cId="2659150896" sldId="299"/>
            <ac:spMk id="26" creationId="{BDF73CC5-76EB-F340-D228-6C46FFA40417}"/>
          </ac:spMkLst>
        </pc:spChg>
        <pc:spChg chg="mod">
          <ac:chgData name="Melandi Du Plooy" userId="fdb224ca-68eb-449d-b2c3-f8a8a0bb5034" providerId="ADAL" clId="{46FFA389-35B1-4B04-BF72-15C524FAED87}" dt="2024-09-12T02:01:40.447" v="50"/>
          <ac:spMkLst>
            <pc:docMk/>
            <pc:sldMk cId="2659150896" sldId="299"/>
            <ac:spMk id="28" creationId="{DB337B53-C8DF-3442-D6D9-E32F2BF673E7}"/>
          </ac:spMkLst>
        </pc:spChg>
        <pc:spChg chg="mod">
          <ac:chgData name="Melandi Du Plooy" userId="fdb224ca-68eb-449d-b2c3-f8a8a0bb5034" providerId="ADAL" clId="{46FFA389-35B1-4B04-BF72-15C524FAED87}" dt="2024-09-12T02:01:40.447" v="50"/>
          <ac:spMkLst>
            <pc:docMk/>
            <pc:sldMk cId="2659150896" sldId="299"/>
            <ac:spMk id="30" creationId="{FAE8E9F7-CC9B-78D2-3DBD-3F67CF24D9F8}"/>
          </ac:spMkLst>
        </pc:spChg>
        <pc:spChg chg="mod">
          <ac:chgData name="Melandi Du Plooy" userId="fdb224ca-68eb-449d-b2c3-f8a8a0bb5034" providerId="ADAL" clId="{46FFA389-35B1-4B04-BF72-15C524FAED87}" dt="2024-09-12T02:01:40.447" v="50"/>
          <ac:spMkLst>
            <pc:docMk/>
            <pc:sldMk cId="2659150896" sldId="299"/>
            <ac:spMk id="31" creationId="{9AEBB7B5-C97F-05EC-39AE-4C2FDEA79594}"/>
          </ac:spMkLst>
        </pc:spChg>
        <pc:spChg chg="mod">
          <ac:chgData name="Melandi Du Plooy" userId="fdb224ca-68eb-449d-b2c3-f8a8a0bb5034" providerId="ADAL" clId="{46FFA389-35B1-4B04-BF72-15C524FAED87}" dt="2024-09-12T02:01:40.447" v="50"/>
          <ac:spMkLst>
            <pc:docMk/>
            <pc:sldMk cId="2659150896" sldId="299"/>
            <ac:spMk id="32" creationId="{02DC5D59-E25E-1301-116C-C5940B823C30}"/>
          </ac:spMkLst>
        </pc:spChg>
        <pc:spChg chg="mod">
          <ac:chgData name="Melandi Du Plooy" userId="fdb224ca-68eb-449d-b2c3-f8a8a0bb5034" providerId="ADAL" clId="{46FFA389-35B1-4B04-BF72-15C524FAED87}" dt="2024-09-12T02:01:40.447" v="50"/>
          <ac:spMkLst>
            <pc:docMk/>
            <pc:sldMk cId="2659150896" sldId="299"/>
            <ac:spMk id="33" creationId="{497FF74D-C218-EBCF-3D8F-FE2D11DD18D6}"/>
          </ac:spMkLst>
        </pc:spChg>
        <pc:spChg chg="mod">
          <ac:chgData name="Melandi Du Plooy" userId="fdb224ca-68eb-449d-b2c3-f8a8a0bb5034" providerId="ADAL" clId="{46FFA389-35B1-4B04-BF72-15C524FAED87}" dt="2024-09-12T02:01:40.447" v="50"/>
          <ac:spMkLst>
            <pc:docMk/>
            <pc:sldMk cId="2659150896" sldId="299"/>
            <ac:spMk id="34" creationId="{9CE24DFA-53DC-A74D-069B-104976E62A55}"/>
          </ac:spMkLst>
        </pc:spChg>
        <pc:spChg chg="mod">
          <ac:chgData name="Melandi Du Plooy" userId="fdb224ca-68eb-449d-b2c3-f8a8a0bb5034" providerId="ADAL" clId="{46FFA389-35B1-4B04-BF72-15C524FAED87}" dt="2024-09-12T02:01:40.447" v="50"/>
          <ac:spMkLst>
            <pc:docMk/>
            <pc:sldMk cId="2659150896" sldId="299"/>
            <ac:spMk id="35" creationId="{CB6B4FA0-DA77-48AF-D928-39FC68FB9A46}"/>
          </ac:spMkLst>
        </pc:spChg>
        <pc:spChg chg="mod">
          <ac:chgData name="Melandi Du Plooy" userId="fdb224ca-68eb-449d-b2c3-f8a8a0bb5034" providerId="ADAL" clId="{46FFA389-35B1-4B04-BF72-15C524FAED87}" dt="2024-09-12T02:01:40.447" v="50"/>
          <ac:spMkLst>
            <pc:docMk/>
            <pc:sldMk cId="2659150896" sldId="299"/>
            <ac:spMk id="36" creationId="{36181DFE-B542-C53D-EAC6-F8404B20DF86}"/>
          </ac:spMkLst>
        </pc:spChg>
        <pc:spChg chg="mod">
          <ac:chgData name="Melandi Du Plooy" userId="fdb224ca-68eb-449d-b2c3-f8a8a0bb5034" providerId="ADAL" clId="{46FFA389-35B1-4B04-BF72-15C524FAED87}" dt="2024-09-12T02:01:40.447" v="50"/>
          <ac:spMkLst>
            <pc:docMk/>
            <pc:sldMk cId="2659150896" sldId="299"/>
            <ac:spMk id="37" creationId="{C2CEB117-1EAC-F0F1-5AF6-9763591F98DB}"/>
          </ac:spMkLst>
        </pc:spChg>
        <pc:spChg chg="mod">
          <ac:chgData name="Melandi Du Plooy" userId="fdb224ca-68eb-449d-b2c3-f8a8a0bb5034" providerId="ADAL" clId="{46FFA389-35B1-4B04-BF72-15C524FAED87}" dt="2024-09-12T02:01:40.447" v="50"/>
          <ac:spMkLst>
            <pc:docMk/>
            <pc:sldMk cId="2659150896" sldId="299"/>
            <ac:spMk id="38" creationId="{09888A3F-3D6D-0355-C8B5-A08A9F7BA8A2}"/>
          </ac:spMkLst>
        </pc:spChg>
        <pc:spChg chg="mod">
          <ac:chgData name="Melandi Du Plooy" userId="fdb224ca-68eb-449d-b2c3-f8a8a0bb5034" providerId="ADAL" clId="{46FFA389-35B1-4B04-BF72-15C524FAED87}" dt="2024-09-12T02:01:40.447" v="50"/>
          <ac:spMkLst>
            <pc:docMk/>
            <pc:sldMk cId="2659150896" sldId="299"/>
            <ac:spMk id="39" creationId="{031039C0-4FA6-5F0E-C719-28C04435F0AD}"/>
          </ac:spMkLst>
        </pc:spChg>
        <pc:spChg chg="mod">
          <ac:chgData name="Melandi Du Plooy" userId="fdb224ca-68eb-449d-b2c3-f8a8a0bb5034" providerId="ADAL" clId="{46FFA389-35B1-4B04-BF72-15C524FAED87}" dt="2024-09-12T02:01:40.447" v="50"/>
          <ac:spMkLst>
            <pc:docMk/>
            <pc:sldMk cId="2659150896" sldId="299"/>
            <ac:spMk id="40" creationId="{F3C6DA39-E262-5EC3-ABBE-5A9B2E8EB876}"/>
          </ac:spMkLst>
        </pc:spChg>
        <pc:spChg chg="mod">
          <ac:chgData name="Melandi Du Plooy" userId="fdb224ca-68eb-449d-b2c3-f8a8a0bb5034" providerId="ADAL" clId="{46FFA389-35B1-4B04-BF72-15C524FAED87}" dt="2024-09-12T02:01:40.447" v="50"/>
          <ac:spMkLst>
            <pc:docMk/>
            <pc:sldMk cId="2659150896" sldId="299"/>
            <ac:spMk id="41" creationId="{A9B4D2BD-0383-20DD-3E8C-68FCC5C50915}"/>
          </ac:spMkLst>
        </pc:spChg>
        <pc:spChg chg="mod">
          <ac:chgData name="Melandi Du Plooy" userId="fdb224ca-68eb-449d-b2c3-f8a8a0bb5034" providerId="ADAL" clId="{46FFA389-35B1-4B04-BF72-15C524FAED87}" dt="2024-09-12T02:01:40.447" v="50"/>
          <ac:spMkLst>
            <pc:docMk/>
            <pc:sldMk cId="2659150896" sldId="299"/>
            <ac:spMk id="42" creationId="{506BF5DE-43D6-6259-282C-C1C039186165}"/>
          </ac:spMkLst>
        </pc:spChg>
        <pc:spChg chg="mod">
          <ac:chgData name="Melandi Du Plooy" userId="fdb224ca-68eb-449d-b2c3-f8a8a0bb5034" providerId="ADAL" clId="{46FFA389-35B1-4B04-BF72-15C524FAED87}" dt="2024-09-12T02:01:40.447" v="50"/>
          <ac:spMkLst>
            <pc:docMk/>
            <pc:sldMk cId="2659150896" sldId="299"/>
            <ac:spMk id="43" creationId="{01B22456-73E8-74B6-F9ED-C0D8636763B8}"/>
          </ac:spMkLst>
        </pc:spChg>
        <pc:spChg chg="mod">
          <ac:chgData name="Melandi Du Plooy" userId="fdb224ca-68eb-449d-b2c3-f8a8a0bb5034" providerId="ADAL" clId="{46FFA389-35B1-4B04-BF72-15C524FAED87}" dt="2024-09-12T02:01:40.447" v="50"/>
          <ac:spMkLst>
            <pc:docMk/>
            <pc:sldMk cId="2659150896" sldId="299"/>
            <ac:spMk id="44" creationId="{F2432017-2A34-5E40-E75E-A1B2CD31607B}"/>
          </ac:spMkLst>
        </pc:spChg>
        <pc:spChg chg="mod">
          <ac:chgData name="Melandi Du Plooy" userId="fdb224ca-68eb-449d-b2c3-f8a8a0bb5034" providerId="ADAL" clId="{46FFA389-35B1-4B04-BF72-15C524FAED87}" dt="2024-09-12T02:01:40.447" v="50"/>
          <ac:spMkLst>
            <pc:docMk/>
            <pc:sldMk cId="2659150896" sldId="299"/>
            <ac:spMk id="45" creationId="{BCF3394D-CD1A-5971-A854-10289FDB467D}"/>
          </ac:spMkLst>
        </pc:spChg>
        <pc:spChg chg="mod">
          <ac:chgData name="Melandi Du Plooy" userId="fdb224ca-68eb-449d-b2c3-f8a8a0bb5034" providerId="ADAL" clId="{46FFA389-35B1-4B04-BF72-15C524FAED87}" dt="2024-09-12T02:01:40.447" v="50"/>
          <ac:spMkLst>
            <pc:docMk/>
            <pc:sldMk cId="2659150896" sldId="299"/>
            <ac:spMk id="46" creationId="{9F7F5519-E5E8-D353-5DCD-AF0C5C018372}"/>
          </ac:spMkLst>
        </pc:spChg>
        <pc:spChg chg="mod">
          <ac:chgData name="Melandi Du Plooy" userId="fdb224ca-68eb-449d-b2c3-f8a8a0bb5034" providerId="ADAL" clId="{46FFA389-35B1-4B04-BF72-15C524FAED87}" dt="2024-09-12T02:01:40.447" v="50"/>
          <ac:spMkLst>
            <pc:docMk/>
            <pc:sldMk cId="2659150896" sldId="299"/>
            <ac:spMk id="47" creationId="{B5A21F2E-25A5-0F1A-97FC-B6EC18A39D19}"/>
          </ac:spMkLst>
        </pc:spChg>
        <pc:spChg chg="mod">
          <ac:chgData name="Melandi Du Plooy" userId="fdb224ca-68eb-449d-b2c3-f8a8a0bb5034" providerId="ADAL" clId="{46FFA389-35B1-4B04-BF72-15C524FAED87}" dt="2024-09-12T02:01:40.447" v="50"/>
          <ac:spMkLst>
            <pc:docMk/>
            <pc:sldMk cId="2659150896" sldId="299"/>
            <ac:spMk id="48" creationId="{D1151863-64E6-EBE7-01EA-1308526EC6D9}"/>
          </ac:spMkLst>
        </pc:spChg>
        <pc:spChg chg="mod">
          <ac:chgData name="Melandi Du Plooy" userId="fdb224ca-68eb-449d-b2c3-f8a8a0bb5034" providerId="ADAL" clId="{46FFA389-35B1-4B04-BF72-15C524FAED87}" dt="2024-09-12T02:01:40.447" v="50"/>
          <ac:spMkLst>
            <pc:docMk/>
            <pc:sldMk cId="2659150896" sldId="299"/>
            <ac:spMk id="50" creationId="{A21B2945-59C4-970A-4BC7-DEC4D1D190D5}"/>
          </ac:spMkLst>
        </pc:spChg>
        <pc:spChg chg="mod">
          <ac:chgData name="Melandi Du Plooy" userId="fdb224ca-68eb-449d-b2c3-f8a8a0bb5034" providerId="ADAL" clId="{46FFA389-35B1-4B04-BF72-15C524FAED87}" dt="2024-09-12T02:01:40.447" v="50"/>
          <ac:spMkLst>
            <pc:docMk/>
            <pc:sldMk cId="2659150896" sldId="299"/>
            <ac:spMk id="52" creationId="{C7676020-B500-2BC7-D1F6-06021F823368}"/>
          </ac:spMkLst>
        </pc:spChg>
        <pc:spChg chg="mod">
          <ac:chgData name="Melandi Du Plooy" userId="fdb224ca-68eb-449d-b2c3-f8a8a0bb5034" providerId="ADAL" clId="{46FFA389-35B1-4B04-BF72-15C524FAED87}" dt="2024-09-12T02:01:40.447" v="50"/>
          <ac:spMkLst>
            <pc:docMk/>
            <pc:sldMk cId="2659150896" sldId="299"/>
            <ac:spMk id="53" creationId="{9FF8D1D5-F256-F913-F8C2-5FD1892D8143}"/>
          </ac:spMkLst>
        </pc:spChg>
        <pc:spChg chg="mod">
          <ac:chgData name="Melandi Du Plooy" userId="fdb224ca-68eb-449d-b2c3-f8a8a0bb5034" providerId="ADAL" clId="{46FFA389-35B1-4B04-BF72-15C524FAED87}" dt="2024-09-12T02:01:40.447" v="50"/>
          <ac:spMkLst>
            <pc:docMk/>
            <pc:sldMk cId="2659150896" sldId="299"/>
            <ac:spMk id="54" creationId="{F854906A-F0A5-BDEA-E8C3-85E6346B8300}"/>
          </ac:spMkLst>
        </pc:spChg>
        <pc:spChg chg="mod">
          <ac:chgData name="Melandi Du Plooy" userId="fdb224ca-68eb-449d-b2c3-f8a8a0bb5034" providerId="ADAL" clId="{46FFA389-35B1-4B04-BF72-15C524FAED87}" dt="2024-09-12T02:01:40.447" v="50"/>
          <ac:spMkLst>
            <pc:docMk/>
            <pc:sldMk cId="2659150896" sldId="299"/>
            <ac:spMk id="55" creationId="{80FA66F9-8F0D-21CC-F781-81A69897EB5E}"/>
          </ac:spMkLst>
        </pc:spChg>
        <pc:spChg chg="mod">
          <ac:chgData name="Melandi Du Plooy" userId="fdb224ca-68eb-449d-b2c3-f8a8a0bb5034" providerId="ADAL" clId="{46FFA389-35B1-4B04-BF72-15C524FAED87}" dt="2024-09-12T02:01:40.447" v="50"/>
          <ac:spMkLst>
            <pc:docMk/>
            <pc:sldMk cId="2659150896" sldId="299"/>
            <ac:spMk id="56" creationId="{9600EF28-2938-1E9D-5F65-AECAEBE745DB}"/>
          </ac:spMkLst>
        </pc:spChg>
        <pc:spChg chg="add mod">
          <ac:chgData name="Melandi Du Plooy" userId="fdb224ca-68eb-449d-b2c3-f8a8a0bb5034" providerId="ADAL" clId="{46FFA389-35B1-4B04-BF72-15C524FAED87}" dt="2024-09-12T02:07:22.754" v="96" actId="2711"/>
          <ac:spMkLst>
            <pc:docMk/>
            <pc:sldMk cId="2659150896" sldId="299"/>
            <ac:spMk id="57" creationId="{E3695B20-B345-AE58-FDD1-C1B2C876E922}"/>
          </ac:spMkLst>
        </pc:spChg>
        <pc:spChg chg="add mod">
          <ac:chgData name="Melandi Du Plooy" userId="fdb224ca-68eb-449d-b2c3-f8a8a0bb5034" providerId="ADAL" clId="{46FFA389-35B1-4B04-BF72-15C524FAED87}" dt="2024-09-12T02:07:22.754" v="96" actId="2711"/>
          <ac:spMkLst>
            <pc:docMk/>
            <pc:sldMk cId="2659150896" sldId="299"/>
            <ac:spMk id="58" creationId="{01FBDB5A-A3FA-9FE0-1897-C13E6ECDFD18}"/>
          </ac:spMkLst>
        </pc:spChg>
        <pc:spChg chg="add mod">
          <ac:chgData name="Melandi Du Plooy" userId="fdb224ca-68eb-449d-b2c3-f8a8a0bb5034" providerId="ADAL" clId="{46FFA389-35B1-4B04-BF72-15C524FAED87}" dt="2024-09-12T02:07:22.754" v="96" actId="2711"/>
          <ac:spMkLst>
            <pc:docMk/>
            <pc:sldMk cId="2659150896" sldId="299"/>
            <ac:spMk id="59" creationId="{BE785648-6FC2-B60E-B7AA-00FC0E803DBF}"/>
          </ac:spMkLst>
        </pc:spChg>
        <pc:spChg chg="mod">
          <ac:chgData name="Melandi Du Plooy" userId="fdb224ca-68eb-449d-b2c3-f8a8a0bb5034" providerId="ADAL" clId="{46FFA389-35B1-4B04-BF72-15C524FAED87}" dt="2024-09-12T02:01:40.447" v="50"/>
          <ac:spMkLst>
            <pc:docMk/>
            <pc:sldMk cId="2659150896" sldId="299"/>
            <ac:spMk id="61" creationId="{5BE1E4B2-E619-E9A5-5158-B82AE0B035A1}"/>
          </ac:spMkLst>
        </pc:spChg>
        <pc:spChg chg="mod">
          <ac:chgData name="Melandi Du Plooy" userId="fdb224ca-68eb-449d-b2c3-f8a8a0bb5034" providerId="ADAL" clId="{46FFA389-35B1-4B04-BF72-15C524FAED87}" dt="2024-09-12T02:01:40.447" v="50"/>
          <ac:spMkLst>
            <pc:docMk/>
            <pc:sldMk cId="2659150896" sldId="299"/>
            <ac:spMk id="63" creationId="{EA129CA5-D029-6DC0-7FCA-889B1164152E}"/>
          </ac:spMkLst>
        </pc:spChg>
        <pc:spChg chg="mod">
          <ac:chgData name="Melandi Du Plooy" userId="fdb224ca-68eb-449d-b2c3-f8a8a0bb5034" providerId="ADAL" clId="{46FFA389-35B1-4B04-BF72-15C524FAED87}" dt="2024-09-12T02:01:40.447" v="50"/>
          <ac:spMkLst>
            <pc:docMk/>
            <pc:sldMk cId="2659150896" sldId="299"/>
            <ac:spMk id="64" creationId="{0C8134CC-8663-841E-72AF-D1FAB05504B8}"/>
          </ac:spMkLst>
        </pc:spChg>
        <pc:spChg chg="mod">
          <ac:chgData name="Melandi Du Plooy" userId="fdb224ca-68eb-449d-b2c3-f8a8a0bb5034" providerId="ADAL" clId="{46FFA389-35B1-4B04-BF72-15C524FAED87}" dt="2024-09-12T02:01:40.447" v="50"/>
          <ac:spMkLst>
            <pc:docMk/>
            <pc:sldMk cId="2659150896" sldId="299"/>
            <ac:spMk id="65" creationId="{32677627-1A01-0977-B5D2-A02E7D9D91DE}"/>
          </ac:spMkLst>
        </pc:spChg>
        <pc:spChg chg="mod">
          <ac:chgData name="Melandi Du Plooy" userId="fdb224ca-68eb-449d-b2c3-f8a8a0bb5034" providerId="ADAL" clId="{46FFA389-35B1-4B04-BF72-15C524FAED87}" dt="2024-09-12T02:01:40.447" v="50"/>
          <ac:spMkLst>
            <pc:docMk/>
            <pc:sldMk cId="2659150896" sldId="299"/>
            <ac:spMk id="66" creationId="{263E8F92-A857-DF2E-E8AB-5607F0643812}"/>
          </ac:spMkLst>
        </pc:spChg>
        <pc:spChg chg="mod">
          <ac:chgData name="Melandi Du Plooy" userId="fdb224ca-68eb-449d-b2c3-f8a8a0bb5034" providerId="ADAL" clId="{46FFA389-35B1-4B04-BF72-15C524FAED87}" dt="2024-09-12T02:01:40.447" v="50"/>
          <ac:spMkLst>
            <pc:docMk/>
            <pc:sldMk cId="2659150896" sldId="299"/>
            <ac:spMk id="67" creationId="{D05EF6D8-3F54-3F6F-BDB3-F4AAE27DDB55}"/>
          </ac:spMkLst>
        </pc:spChg>
        <pc:spChg chg="mod">
          <ac:chgData name="Melandi Du Plooy" userId="fdb224ca-68eb-449d-b2c3-f8a8a0bb5034" providerId="ADAL" clId="{46FFA389-35B1-4B04-BF72-15C524FAED87}" dt="2024-09-12T02:01:40.447" v="50"/>
          <ac:spMkLst>
            <pc:docMk/>
            <pc:sldMk cId="2659150896" sldId="299"/>
            <ac:spMk id="68" creationId="{008EEE71-93AA-FACB-582E-758A1FD69C7B}"/>
          </ac:spMkLst>
        </pc:spChg>
        <pc:spChg chg="mod">
          <ac:chgData name="Melandi Du Plooy" userId="fdb224ca-68eb-449d-b2c3-f8a8a0bb5034" providerId="ADAL" clId="{46FFA389-35B1-4B04-BF72-15C524FAED87}" dt="2024-09-12T02:01:40.447" v="50"/>
          <ac:spMkLst>
            <pc:docMk/>
            <pc:sldMk cId="2659150896" sldId="299"/>
            <ac:spMk id="69" creationId="{31045695-B49C-2BFA-809A-E6E6DD2DC1C8}"/>
          </ac:spMkLst>
        </pc:spChg>
        <pc:spChg chg="mod">
          <ac:chgData name="Melandi Du Plooy" userId="fdb224ca-68eb-449d-b2c3-f8a8a0bb5034" providerId="ADAL" clId="{46FFA389-35B1-4B04-BF72-15C524FAED87}" dt="2024-09-12T02:01:40.447" v="50"/>
          <ac:spMkLst>
            <pc:docMk/>
            <pc:sldMk cId="2659150896" sldId="299"/>
            <ac:spMk id="70" creationId="{7F8EE396-CB3E-2BE4-9B35-FF60408EB6EA}"/>
          </ac:spMkLst>
        </pc:spChg>
        <pc:spChg chg="mod">
          <ac:chgData name="Melandi Du Plooy" userId="fdb224ca-68eb-449d-b2c3-f8a8a0bb5034" providerId="ADAL" clId="{46FFA389-35B1-4B04-BF72-15C524FAED87}" dt="2024-09-12T02:01:40.447" v="50"/>
          <ac:spMkLst>
            <pc:docMk/>
            <pc:sldMk cId="2659150896" sldId="299"/>
            <ac:spMk id="71" creationId="{F00D8605-9022-2756-B3F3-CEF1AFCA0065}"/>
          </ac:spMkLst>
        </pc:spChg>
        <pc:spChg chg="mod">
          <ac:chgData name="Melandi Du Plooy" userId="fdb224ca-68eb-449d-b2c3-f8a8a0bb5034" providerId="ADAL" clId="{46FFA389-35B1-4B04-BF72-15C524FAED87}" dt="2024-09-12T02:01:40.447" v="50"/>
          <ac:spMkLst>
            <pc:docMk/>
            <pc:sldMk cId="2659150896" sldId="299"/>
            <ac:spMk id="72" creationId="{A2592E19-0A3F-0A0D-57F7-846030D95D8D}"/>
          </ac:spMkLst>
        </pc:spChg>
        <pc:spChg chg="mod">
          <ac:chgData name="Melandi Du Plooy" userId="fdb224ca-68eb-449d-b2c3-f8a8a0bb5034" providerId="ADAL" clId="{46FFA389-35B1-4B04-BF72-15C524FAED87}" dt="2024-09-12T02:01:40.447" v="50"/>
          <ac:spMkLst>
            <pc:docMk/>
            <pc:sldMk cId="2659150896" sldId="299"/>
            <ac:spMk id="74" creationId="{B4707431-CB67-531B-5BBD-EBB350A1F077}"/>
          </ac:spMkLst>
        </pc:spChg>
        <pc:spChg chg="mod">
          <ac:chgData name="Melandi Du Plooy" userId="fdb224ca-68eb-449d-b2c3-f8a8a0bb5034" providerId="ADAL" clId="{46FFA389-35B1-4B04-BF72-15C524FAED87}" dt="2024-09-12T02:01:40.447" v="50"/>
          <ac:spMkLst>
            <pc:docMk/>
            <pc:sldMk cId="2659150896" sldId="299"/>
            <ac:spMk id="77" creationId="{33266777-8BA9-8B66-B899-18C6CF6436ED}"/>
          </ac:spMkLst>
        </pc:spChg>
        <pc:spChg chg="mod">
          <ac:chgData name="Melandi Du Plooy" userId="fdb224ca-68eb-449d-b2c3-f8a8a0bb5034" providerId="ADAL" clId="{46FFA389-35B1-4B04-BF72-15C524FAED87}" dt="2024-09-12T02:01:40.447" v="50"/>
          <ac:spMkLst>
            <pc:docMk/>
            <pc:sldMk cId="2659150896" sldId="299"/>
            <ac:spMk id="78" creationId="{15EC84F3-AECC-11FF-F608-90709CBCC7AE}"/>
          </ac:spMkLst>
        </pc:spChg>
        <pc:spChg chg="mod">
          <ac:chgData name="Melandi Du Plooy" userId="fdb224ca-68eb-449d-b2c3-f8a8a0bb5034" providerId="ADAL" clId="{46FFA389-35B1-4B04-BF72-15C524FAED87}" dt="2024-09-12T02:01:40.447" v="50"/>
          <ac:spMkLst>
            <pc:docMk/>
            <pc:sldMk cId="2659150896" sldId="299"/>
            <ac:spMk id="79" creationId="{BDF9F97A-209D-9D95-CC82-9DEBAF013E3E}"/>
          </ac:spMkLst>
        </pc:spChg>
        <pc:spChg chg="mod">
          <ac:chgData name="Melandi Du Plooy" userId="fdb224ca-68eb-449d-b2c3-f8a8a0bb5034" providerId="ADAL" clId="{46FFA389-35B1-4B04-BF72-15C524FAED87}" dt="2024-09-12T02:01:40.447" v="50"/>
          <ac:spMkLst>
            <pc:docMk/>
            <pc:sldMk cId="2659150896" sldId="299"/>
            <ac:spMk id="80" creationId="{093E06BC-41CB-FAB8-603D-2887F855126F}"/>
          </ac:spMkLst>
        </pc:spChg>
        <pc:spChg chg="mod">
          <ac:chgData name="Melandi Du Plooy" userId="fdb224ca-68eb-449d-b2c3-f8a8a0bb5034" providerId="ADAL" clId="{46FFA389-35B1-4B04-BF72-15C524FAED87}" dt="2024-09-12T02:01:40.447" v="50"/>
          <ac:spMkLst>
            <pc:docMk/>
            <pc:sldMk cId="2659150896" sldId="299"/>
            <ac:spMk id="81" creationId="{33F123BB-CE32-54AB-01EA-0943B2807755}"/>
          </ac:spMkLst>
        </pc:spChg>
        <pc:spChg chg="mod">
          <ac:chgData name="Melandi Du Plooy" userId="fdb224ca-68eb-449d-b2c3-f8a8a0bb5034" providerId="ADAL" clId="{46FFA389-35B1-4B04-BF72-15C524FAED87}" dt="2024-09-12T02:01:40.447" v="50"/>
          <ac:spMkLst>
            <pc:docMk/>
            <pc:sldMk cId="2659150896" sldId="299"/>
            <ac:spMk id="82" creationId="{D4818C46-1061-CF91-ADD1-09B7C2960DBC}"/>
          </ac:spMkLst>
        </pc:spChg>
        <pc:spChg chg="mod">
          <ac:chgData name="Melandi Du Plooy" userId="fdb224ca-68eb-449d-b2c3-f8a8a0bb5034" providerId="ADAL" clId="{46FFA389-35B1-4B04-BF72-15C524FAED87}" dt="2024-09-12T02:01:40.447" v="50"/>
          <ac:spMkLst>
            <pc:docMk/>
            <pc:sldMk cId="2659150896" sldId="299"/>
            <ac:spMk id="83" creationId="{FD2F3F4B-B377-FCA4-9A89-7CCD64C3674F}"/>
          </ac:spMkLst>
        </pc:spChg>
        <pc:spChg chg="mod">
          <ac:chgData name="Melandi Du Plooy" userId="fdb224ca-68eb-449d-b2c3-f8a8a0bb5034" providerId="ADAL" clId="{46FFA389-35B1-4B04-BF72-15C524FAED87}" dt="2024-09-12T02:01:40.447" v="50"/>
          <ac:spMkLst>
            <pc:docMk/>
            <pc:sldMk cId="2659150896" sldId="299"/>
            <ac:spMk id="84" creationId="{861579AE-C1E1-6976-A452-5E118021347C}"/>
          </ac:spMkLst>
        </pc:spChg>
        <pc:spChg chg="mod">
          <ac:chgData name="Melandi Du Plooy" userId="fdb224ca-68eb-449d-b2c3-f8a8a0bb5034" providerId="ADAL" clId="{46FFA389-35B1-4B04-BF72-15C524FAED87}" dt="2024-09-12T02:01:40.447" v="50"/>
          <ac:spMkLst>
            <pc:docMk/>
            <pc:sldMk cId="2659150896" sldId="299"/>
            <ac:spMk id="85" creationId="{275AB282-1EA3-AF3A-38D4-350F78D67F66}"/>
          </ac:spMkLst>
        </pc:spChg>
        <pc:spChg chg="mod">
          <ac:chgData name="Melandi Du Plooy" userId="fdb224ca-68eb-449d-b2c3-f8a8a0bb5034" providerId="ADAL" clId="{46FFA389-35B1-4B04-BF72-15C524FAED87}" dt="2024-09-12T02:01:40.447" v="50"/>
          <ac:spMkLst>
            <pc:docMk/>
            <pc:sldMk cId="2659150896" sldId="299"/>
            <ac:spMk id="86" creationId="{37C2CDA0-F4E6-5ED3-A2C1-E349CA3EEE20}"/>
          </ac:spMkLst>
        </pc:spChg>
        <pc:spChg chg="mod">
          <ac:chgData name="Melandi Du Plooy" userId="fdb224ca-68eb-449d-b2c3-f8a8a0bb5034" providerId="ADAL" clId="{46FFA389-35B1-4B04-BF72-15C524FAED87}" dt="2024-09-12T02:01:40.447" v="50"/>
          <ac:spMkLst>
            <pc:docMk/>
            <pc:sldMk cId="2659150896" sldId="299"/>
            <ac:spMk id="87" creationId="{3DF3DE22-A4FC-8899-9A66-2F73A9D19207}"/>
          </ac:spMkLst>
        </pc:spChg>
        <pc:spChg chg="mod">
          <ac:chgData name="Melandi Du Plooy" userId="fdb224ca-68eb-449d-b2c3-f8a8a0bb5034" providerId="ADAL" clId="{46FFA389-35B1-4B04-BF72-15C524FAED87}" dt="2024-09-12T02:01:40.447" v="50"/>
          <ac:spMkLst>
            <pc:docMk/>
            <pc:sldMk cId="2659150896" sldId="299"/>
            <ac:spMk id="88" creationId="{A6C2F6C7-6347-9441-A7FD-3F5C51729B49}"/>
          </ac:spMkLst>
        </pc:spChg>
        <pc:spChg chg="mod">
          <ac:chgData name="Melandi Du Plooy" userId="fdb224ca-68eb-449d-b2c3-f8a8a0bb5034" providerId="ADAL" clId="{46FFA389-35B1-4B04-BF72-15C524FAED87}" dt="2024-09-12T02:01:40.447" v="50"/>
          <ac:spMkLst>
            <pc:docMk/>
            <pc:sldMk cId="2659150896" sldId="299"/>
            <ac:spMk id="89" creationId="{689AFFBB-A512-08DB-6AE0-EFB703C9F5A9}"/>
          </ac:spMkLst>
        </pc:spChg>
        <pc:spChg chg="mod">
          <ac:chgData name="Melandi Du Plooy" userId="fdb224ca-68eb-449d-b2c3-f8a8a0bb5034" providerId="ADAL" clId="{46FFA389-35B1-4B04-BF72-15C524FAED87}" dt="2024-09-12T02:01:40.447" v="50"/>
          <ac:spMkLst>
            <pc:docMk/>
            <pc:sldMk cId="2659150896" sldId="299"/>
            <ac:spMk id="90" creationId="{A028F357-000B-437F-4E62-BD13C62A7D35}"/>
          </ac:spMkLst>
        </pc:spChg>
        <pc:spChg chg="mod">
          <ac:chgData name="Melandi Du Plooy" userId="fdb224ca-68eb-449d-b2c3-f8a8a0bb5034" providerId="ADAL" clId="{46FFA389-35B1-4B04-BF72-15C524FAED87}" dt="2024-09-12T02:01:40.447" v="50"/>
          <ac:spMkLst>
            <pc:docMk/>
            <pc:sldMk cId="2659150896" sldId="299"/>
            <ac:spMk id="91" creationId="{1428CB48-A6D4-EE01-5511-B2D5B1AA304A}"/>
          </ac:spMkLst>
        </pc:spChg>
        <pc:spChg chg="mod">
          <ac:chgData name="Melandi Du Plooy" userId="fdb224ca-68eb-449d-b2c3-f8a8a0bb5034" providerId="ADAL" clId="{46FFA389-35B1-4B04-BF72-15C524FAED87}" dt="2024-09-12T02:01:40.447" v="50"/>
          <ac:spMkLst>
            <pc:docMk/>
            <pc:sldMk cId="2659150896" sldId="299"/>
            <ac:spMk id="92" creationId="{33379BC7-D025-62DE-EA37-C9DECD208D47}"/>
          </ac:spMkLst>
        </pc:spChg>
        <pc:spChg chg="mod">
          <ac:chgData name="Melandi Du Plooy" userId="fdb224ca-68eb-449d-b2c3-f8a8a0bb5034" providerId="ADAL" clId="{46FFA389-35B1-4B04-BF72-15C524FAED87}" dt="2024-09-12T02:01:40.447" v="50"/>
          <ac:spMkLst>
            <pc:docMk/>
            <pc:sldMk cId="2659150896" sldId="299"/>
            <ac:spMk id="93" creationId="{296B29A0-6F47-087E-2714-2C4EE32011A5}"/>
          </ac:spMkLst>
        </pc:spChg>
        <pc:spChg chg="mod">
          <ac:chgData name="Melandi Du Plooy" userId="fdb224ca-68eb-449d-b2c3-f8a8a0bb5034" providerId="ADAL" clId="{46FFA389-35B1-4B04-BF72-15C524FAED87}" dt="2024-09-12T02:01:40.447" v="50"/>
          <ac:spMkLst>
            <pc:docMk/>
            <pc:sldMk cId="2659150896" sldId="299"/>
            <ac:spMk id="94" creationId="{3A64DEDE-F14F-29F7-0064-088345E9386B}"/>
          </ac:spMkLst>
        </pc:spChg>
        <pc:spChg chg="mod">
          <ac:chgData name="Melandi Du Plooy" userId="fdb224ca-68eb-449d-b2c3-f8a8a0bb5034" providerId="ADAL" clId="{46FFA389-35B1-4B04-BF72-15C524FAED87}" dt="2024-09-12T02:01:40.447" v="50"/>
          <ac:spMkLst>
            <pc:docMk/>
            <pc:sldMk cId="2659150896" sldId="299"/>
            <ac:spMk id="95" creationId="{7813B9B1-A49B-6780-810D-70BF4001279C}"/>
          </ac:spMkLst>
        </pc:spChg>
        <pc:spChg chg="mod">
          <ac:chgData name="Melandi Du Plooy" userId="fdb224ca-68eb-449d-b2c3-f8a8a0bb5034" providerId="ADAL" clId="{46FFA389-35B1-4B04-BF72-15C524FAED87}" dt="2024-09-12T02:01:40.447" v="50"/>
          <ac:spMkLst>
            <pc:docMk/>
            <pc:sldMk cId="2659150896" sldId="299"/>
            <ac:spMk id="96" creationId="{02F68B77-BE47-27C0-CC97-B7D01C43A6D9}"/>
          </ac:spMkLst>
        </pc:spChg>
        <pc:spChg chg="mod">
          <ac:chgData name="Melandi Du Plooy" userId="fdb224ca-68eb-449d-b2c3-f8a8a0bb5034" providerId="ADAL" clId="{46FFA389-35B1-4B04-BF72-15C524FAED87}" dt="2024-09-12T02:01:40.447" v="50"/>
          <ac:spMkLst>
            <pc:docMk/>
            <pc:sldMk cId="2659150896" sldId="299"/>
            <ac:spMk id="97" creationId="{4D7E206F-0427-82B8-5CF5-5A09BA2C9AD6}"/>
          </ac:spMkLst>
        </pc:spChg>
        <pc:spChg chg="mod">
          <ac:chgData name="Melandi Du Plooy" userId="fdb224ca-68eb-449d-b2c3-f8a8a0bb5034" providerId="ADAL" clId="{46FFA389-35B1-4B04-BF72-15C524FAED87}" dt="2024-09-12T02:01:40.447" v="50"/>
          <ac:spMkLst>
            <pc:docMk/>
            <pc:sldMk cId="2659150896" sldId="299"/>
            <ac:spMk id="98" creationId="{60365081-4882-4129-3B2A-416354F6D5BA}"/>
          </ac:spMkLst>
        </pc:spChg>
        <pc:spChg chg="mod">
          <ac:chgData name="Melandi Du Plooy" userId="fdb224ca-68eb-449d-b2c3-f8a8a0bb5034" providerId="ADAL" clId="{46FFA389-35B1-4B04-BF72-15C524FAED87}" dt="2024-09-12T02:01:40.447" v="50"/>
          <ac:spMkLst>
            <pc:docMk/>
            <pc:sldMk cId="2659150896" sldId="299"/>
            <ac:spMk id="100" creationId="{A6A661E6-C3BB-40B5-7412-AC9DBEE3808D}"/>
          </ac:spMkLst>
        </pc:spChg>
        <pc:spChg chg="mod">
          <ac:chgData name="Melandi Du Plooy" userId="fdb224ca-68eb-449d-b2c3-f8a8a0bb5034" providerId="ADAL" clId="{46FFA389-35B1-4B04-BF72-15C524FAED87}" dt="2024-09-12T02:01:40.447" v="50"/>
          <ac:spMkLst>
            <pc:docMk/>
            <pc:sldMk cId="2659150896" sldId="299"/>
            <ac:spMk id="102" creationId="{DF371D57-E3F9-29BB-739F-A022DCC92CCD}"/>
          </ac:spMkLst>
        </pc:spChg>
        <pc:spChg chg="mod">
          <ac:chgData name="Melandi Du Plooy" userId="fdb224ca-68eb-449d-b2c3-f8a8a0bb5034" providerId="ADAL" clId="{46FFA389-35B1-4B04-BF72-15C524FAED87}" dt="2024-09-12T02:01:40.447" v="50"/>
          <ac:spMkLst>
            <pc:docMk/>
            <pc:sldMk cId="2659150896" sldId="299"/>
            <ac:spMk id="103" creationId="{6EB1B21D-5769-FFFF-1AF0-232449384FAA}"/>
          </ac:spMkLst>
        </pc:spChg>
        <pc:spChg chg="mod">
          <ac:chgData name="Melandi Du Plooy" userId="fdb224ca-68eb-449d-b2c3-f8a8a0bb5034" providerId="ADAL" clId="{46FFA389-35B1-4B04-BF72-15C524FAED87}" dt="2024-09-12T02:01:40.447" v="50"/>
          <ac:spMkLst>
            <pc:docMk/>
            <pc:sldMk cId="2659150896" sldId="299"/>
            <ac:spMk id="104" creationId="{4DBE01C1-BE8A-35A2-5769-B6DC59D08F21}"/>
          </ac:spMkLst>
        </pc:spChg>
        <pc:spChg chg="mod">
          <ac:chgData name="Melandi Du Plooy" userId="fdb224ca-68eb-449d-b2c3-f8a8a0bb5034" providerId="ADAL" clId="{46FFA389-35B1-4B04-BF72-15C524FAED87}" dt="2024-09-12T02:01:40.447" v="50"/>
          <ac:spMkLst>
            <pc:docMk/>
            <pc:sldMk cId="2659150896" sldId="299"/>
            <ac:spMk id="105" creationId="{0DA67307-C2C5-BC22-9066-E5060CD5229A}"/>
          </ac:spMkLst>
        </pc:spChg>
        <pc:spChg chg="mod">
          <ac:chgData name="Melandi Du Plooy" userId="fdb224ca-68eb-449d-b2c3-f8a8a0bb5034" providerId="ADAL" clId="{46FFA389-35B1-4B04-BF72-15C524FAED87}" dt="2024-09-12T02:01:40.447" v="50"/>
          <ac:spMkLst>
            <pc:docMk/>
            <pc:sldMk cId="2659150896" sldId="299"/>
            <ac:spMk id="106" creationId="{DD602A96-8562-1B97-FAFB-9E7BD246AC5D}"/>
          </ac:spMkLst>
        </pc:spChg>
        <pc:spChg chg="add mod">
          <ac:chgData name="Melandi Du Plooy" userId="fdb224ca-68eb-449d-b2c3-f8a8a0bb5034" providerId="ADAL" clId="{46FFA389-35B1-4B04-BF72-15C524FAED87}" dt="2024-09-12T02:07:22.754" v="96" actId="2711"/>
          <ac:spMkLst>
            <pc:docMk/>
            <pc:sldMk cId="2659150896" sldId="299"/>
            <ac:spMk id="107" creationId="{4EC13F02-F605-DF61-5C74-0EFB184360B8}"/>
          </ac:spMkLst>
        </pc:spChg>
        <pc:grpChg chg="add mod">
          <ac:chgData name="Melandi Du Plooy" userId="fdb224ca-68eb-449d-b2c3-f8a8a0bb5034" providerId="ADAL" clId="{46FFA389-35B1-4B04-BF72-15C524FAED87}" dt="2024-09-12T02:07:22.754" v="96" actId="2711"/>
          <ac:grpSpMkLst>
            <pc:docMk/>
            <pc:sldMk cId="2659150896" sldId="299"/>
            <ac:grpSpMk id="4" creationId="{00898CB0-F78B-E1DF-C444-2BA91B644985}"/>
          </ac:grpSpMkLst>
        </pc:grpChg>
        <pc:grpChg chg="mod">
          <ac:chgData name="Melandi Du Plooy" userId="fdb224ca-68eb-449d-b2c3-f8a8a0bb5034" providerId="ADAL" clId="{46FFA389-35B1-4B04-BF72-15C524FAED87}" dt="2024-09-12T02:01:40.447" v="50"/>
          <ac:grpSpMkLst>
            <pc:docMk/>
            <pc:sldMk cId="2659150896" sldId="299"/>
            <ac:grpSpMk id="6" creationId="{C2DE550D-B40D-2BA9-851D-63B1F3EDA4F5}"/>
          </ac:grpSpMkLst>
        </pc:grpChg>
        <pc:grpChg chg="add mod">
          <ac:chgData name="Melandi Du Plooy" userId="fdb224ca-68eb-449d-b2c3-f8a8a0bb5034" providerId="ADAL" clId="{46FFA389-35B1-4B04-BF72-15C524FAED87}" dt="2024-09-12T02:07:22.754" v="96" actId="2711"/>
          <ac:grpSpMkLst>
            <pc:docMk/>
            <pc:sldMk cId="2659150896" sldId="299"/>
            <ac:grpSpMk id="27" creationId="{70D00A56-3742-1945-5D80-B5BC38337734}"/>
          </ac:grpSpMkLst>
        </pc:grpChg>
        <pc:grpChg chg="mod">
          <ac:chgData name="Melandi Du Plooy" userId="fdb224ca-68eb-449d-b2c3-f8a8a0bb5034" providerId="ADAL" clId="{46FFA389-35B1-4B04-BF72-15C524FAED87}" dt="2024-09-12T02:01:40.447" v="50"/>
          <ac:grpSpMkLst>
            <pc:docMk/>
            <pc:sldMk cId="2659150896" sldId="299"/>
            <ac:grpSpMk id="29" creationId="{4AD5AB70-F69E-7B61-0A27-3E885692208F}"/>
          </ac:grpSpMkLst>
        </pc:grpChg>
        <pc:grpChg chg="add mod">
          <ac:chgData name="Melandi Du Plooy" userId="fdb224ca-68eb-449d-b2c3-f8a8a0bb5034" providerId="ADAL" clId="{46FFA389-35B1-4B04-BF72-15C524FAED87}" dt="2024-09-12T02:07:22.754" v="96" actId="2711"/>
          <ac:grpSpMkLst>
            <pc:docMk/>
            <pc:sldMk cId="2659150896" sldId="299"/>
            <ac:grpSpMk id="49" creationId="{6F3451F3-403A-8B22-FCFB-198C34069767}"/>
          </ac:grpSpMkLst>
        </pc:grpChg>
        <pc:grpChg chg="mod">
          <ac:chgData name="Melandi Du Plooy" userId="fdb224ca-68eb-449d-b2c3-f8a8a0bb5034" providerId="ADAL" clId="{46FFA389-35B1-4B04-BF72-15C524FAED87}" dt="2024-09-12T02:01:40.447" v="50"/>
          <ac:grpSpMkLst>
            <pc:docMk/>
            <pc:sldMk cId="2659150896" sldId="299"/>
            <ac:grpSpMk id="51" creationId="{9DA6495C-1651-5F74-829F-A7370D54FA1C}"/>
          </ac:grpSpMkLst>
        </pc:grpChg>
        <pc:grpChg chg="add mod">
          <ac:chgData name="Melandi Du Plooy" userId="fdb224ca-68eb-449d-b2c3-f8a8a0bb5034" providerId="ADAL" clId="{46FFA389-35B1-4B04-BF72-15C524FAED87}" dt="2024-09-12T02:07:22.754" v="96" actId="2711"/>
          <ac:grpSpMkLst>
            <pc:docMk/>
            <pc:sldMk cId="2659150896" sldId="299"/>
            <ac:grpSpMk id="60" creationId="{1883A8DA-8F02-C657-911D-2BAB125FE590}"/>
          </ac:grpSpMkLst>
        </pc:grpChg>
        <pc:grpChg chg="mod">
          <ac:chgData name="Melandi Du Plooy" userId="fdb224ca-68eb-449d-b2c3-f8a8a0bb5034" providerId="ADAL" clId="{46FFA389-35B1-4B04-BF72-15C524FAED87}" dt="2024-09-12T02:01:40.447" v="50"/>
          <ac:grpSpMkLst>
            <pc:docMk/>
            <pc:sldMk cId="2659150896" sldId="299"/>
            <ac:grpSpMk id="62" creationId="{66F48C8C-CCEE-369F-3C84-E62A266B8739}"/>
          </ac:grpSpMkLst>
        </pc:grpChg>
        <pc:grpChg chg="add mod">
          <ac:chgData name="Melandi Du Plooy" userId="fdb224ca-68eb-449d-b2c3-f8a8a0bb5034" providerId="ADAL" clId="{46FFA389-35B1-4B04-BF72-15C524FAED87}" dt="2024-09-12T02:07:22.754" v="96" actId="2711"/>
          <ac:grpSpMkLst>
            <pc:docMk/>
            <pc:sldMk cId="2659150896" sldId="299"/>
            <ac:grpSpMk id="73" creationId="{9A015ACC-97E0-7DE6-00C2-9F8D3067BABB}"/>
          </ac:grpSpMkLst>
        </pc:grpChg>
        <pc:grpChg chg="mod">
          <ac:chgData name="Melandi Du Plooy" userId="fdb224ca-68eb-449d-b2c3-f8a8a0bb5034" providerId="ADAL" clId="{46FFA389-35B1-4B04-BF72-15C524FAED87}" dt="2024-09-12T02:01:40.447" v="50"/>
          <ac:grpSpMkLst>
            <pc:docMk/>
            <pc:sldMk cId="2659150896" sldId="299"/>
            <ac:grpSpMk id="75" creationId="{5B337015-BF77-E3FA-4D1A-91EFB37FCAB9}"/>
          </ac:grpSpMkLst>
        </pc:grpChg>
        <pc:grpChg chg="mod">
          <ac:chgData name="Melandi Du Plooy" userId="fdb224ca-68eb-449d-b2c3-f8a8a0bb5034" providerId="ADAL" clId="{46FFA389-35B1-4B04-BF72-15C524FAED87}" dt="2024-09-12T02:01:40.447" v="50"/>
          <ac:grpSpMkLst>
            <pc:docMk/>
            <pc:sldMk cId="2659150896" sldId="299"/>
            <ac:grpSpMk id="76" creationId="{1C0C50F0-8CF6-5F1F-1E58-0E7DCDC3BCAC}"/>
          </ac:grpSpMkLst>
        </pc:grpChg>
        <pc:grpChg chg="add mod">
          <ac:chgData name="Melandi Du Plooy" userId="fdb224ca-68eb-449d-b2c3-f8a8a0bb5034" providerId="ADAL" clId="{46FFA389-35B1-4B04-BF72-15C524FAED87}" dt="2024-09-12T02:07:22.754" v="96" actId="2711"/>
          <ac:grpSpMkLst>
            <pc:docMk/>
            <pc:sldMk cId="2659150896" sldId="299"/>
            <ac:grpSpMk id="99" creationId="{53A1E98A-20C1-16AF-1214-C6808456A048}"/>
          </ac:grpSpMkLst>
        </pc:grpChg>
        <pc:grpChg chg="mod">
          <ac:chgData name="Melandi Du Plooy" userId="fdb224ca-68eb-449d-b2c3-f8a8a0bb5034" providerId="ADAL" clId="{46FFA389-35B1-4B04-BF72-15C524FAED87}" dt="2024-09-12T02:01:40.447" v="50"/>
          <ac:grpSpMkLst>
            <pc:docMk/>
            <pc:sldMk cId="2659150896" sldId="299"/>
            <ac:grpSpMk id="101" creationId="{658B72D3-DD7C-B907-801A-7DFE4D11ED10}"/>
          </ac:grpSpMkLst>
        </pc:grpChg>
      </pc:sldChg>
      <pc:sldChg chg="addSp modSp add mod modAnim modNotesTx">
        <pc:chgData name="Melandi Du Plooy" userId="fdb224ca-68eb-449d-b2c3-f8a8a0bb5034" providerId="ADAL" clId="{46FFA389-35B1-4B04-BF72-15C524FAED87}" dt="2024-09-12T02:07:15.978" v="95" actId="14100"/>
        <pc:sldMkLst>
          <pc:docMk/>
          <pc:sldMk cId="2515711411" sldId="300"/>
        </pc:sldMkLst>
        <pc:spChg chg="add mod">
          <ac:chgData name="Melandi Du Plooy" userId="fdb224ca-68eb-449d-b2c3-f8a8a0bb5034" providerId="ADAL" clId="{46FFA389-35B1-4B04-BF72-15C524FAED87}" dt="2024-09-12T02:07:04.984" v="94" actId="2711"/>
          <ac:spMkLst>
            <pc:docMk/>
            <pc:sldMk cId="2515711411" sldId="300"/>
            <ac:spMk id="2" creationId="{73F769CC-2F09-DB3C-C350-C4586B1A401C}"/>
          </ac:spMkLst>
        </pc:spChg>
        <pc:spChg chg="add mod">
          <ac:chgData name="Melandi Du Plooy" userId="fdb224ca-68eb-449d-b2c3-f8a8a0bb5034" providerId="ADAL" clId="{46FFA389-35B1-4B04-BF72-15C524FAED87}" dt="2024-09-12T02:07:04.984" v="94" actId="2711"/>
          <ac:spMkLst>
            <pc:docMk/>
            <pc:sldMk cId="2515711411" sldId="300"/>
            <ac:spMk id="3" creationId="{24ADAFE5-B6C7-610C-D949-17D7F7E37D4C}"/>
          </ac:spMkLst>
        </pc:spChg>
        <pc:spChg chg="add mod">
          <ac:chgData name="Melandi Du Plooy" userId="fdb224ca-68eb-449d-b2c3-f8a8a0bb5034" providerId="ADAL" clId="{46FFA389-35B1-4B04-BF72-15C524FAED87}" dt="2024-09-12T02:07:15.978" v="95" actId="14100"/>
          <ac:spMkLst>
            <pc:docMk/>
            <pc:sldMk cId="2515711411" sldId="300"/>
            <ac:spMk id="13" creationId="{C9585316-1CD0-B7B5-BE8B-4E24CC36C561}"/>
          </ac:spMkLst>
        </pc:spChg>
        <pc:spChg chg="add mod">
          <ac:chgData name="Melandi Du Plooy" userId="fdb224ca-68eb-449d-b2c3-f8a8a0bb5034" providerId="ADAL" clId="{46FFA389-35B1-4B04-BF72-15C524FAED87}" dt="2024-09-12T02:07:04.984" v="94" actId="2711"/>
          <ac:spMkLst>
            <pc:docMk/>
            <pc:sldMk cId="2515711411" sldId="300"/>
            <ac:spMk id="14" creationId="{A03CFCBA-38E9-432A-A2A2-3DA011751A34}"/>
          </ac:spMkLst>
        </pc:spChg>
        <pc:spChg chg="add mod">
          <ac:chgData name="Melandi Du Plooy" userId="fdb224ca-68eb-449d-b2c3-f8a8a0bb5034" providerId="ADAL" clId="{46FFA389-35B1-4B04-BF72-15C524FAED87}" dt="2024-09-12T02:07:04.984" v="94" actId="2711"/>
          <ac:spMkLst>
            <pc:docMk/>
            <pc:sldMk cId="2515711411" sldId="300"/>
            <ac:spMk id="15" creationId="{0C08C350-3FA3-4CAD-EC94-35F6C9559FE4}"/>
          </ac:spMkLst>
        </pc:spChg>
        <pc:spChg chg="add mod">
          <ac:chgData name="Melandi Du Plooy" userId="fdb224ca-68eb-449d-b2c3-f8a8a0bb5034" providerId="ADAL" clId="{46FFA389-35B1-4B04-BF72-15C524FAED87}" dt="2024-09-12T02:07:04.984" v="94" actId="2711"/>
          <ac:spMkLst>
            <pc:docMk/>
            <pc:sldMk cId="2515711411" sldId="300"/>
            <ac:spMk id="20" creationId="{F8C41429-E153-A2FB-DC03-609B7C7940E9}"/>
          </ac:spMkLst>
        </pc:spChg>
        <pc:spChg chg="mod">
          <ac:chgData name="Melandi Du Plooy" userId="fdb224ca-68eb-449d-b2c3-f8a8a0bb5034" providerId="ADAL" clId="{46FFA389-35B1-4B04-BF72-15C524FAED87}" dt="2024-09-12T02:01:32.340" v="48"/>
          <ac:spMkLst>
            <pc:docMk/>
            <pc:sldMk cId="2515711411" sldId="300"/>
            <ac:spMk id="22" creationId="{7B5F661A-0378-C99D-D1C6-8AA151569717}"/>
          </ac:spMkLst>
        </pc:spChg>
        <pc:spChg chg="mod">
          <ac:chgData name="Melandi Du Plooy" userId="fdb224ca-68eb-449d-b2c3-f8a8a0bb5034" providerId="ADAL" clId="{46FFA389-35B1-4B04-BF72-15C524FAED87}" dt="2024-09-12T02:01:32.340" v="48"/>
          <ac:spMkLst>
            <pc:docMk/>
            <pc:sldMk cId="2515711411" sldId="300"/>
            <ac:spMk id="23" creationId="{AACAD413-7460-58E2-C1FB-E1C0829FEDBA}"/>
          </ac:spMkLst>
        </pc:spChg>
        <pc:spChg chg="mod">
          <ac:chgData name="Melandi Du Plooy" userId="fdb224ca-68eb-449d-b2c3-f8a8a0bb5034" providerId="ADAL" clId="{46FFA389-35B1-4B04-BF72-15C524FAED87}" dt="2024-09-12T02:01:32.340" v="48"/>
          <ac:spMkLst>
            <pc:docMk/>
            <pc:sldMk cId="2515711411" sldId="300"/>
            <ac:spMk id="24" creationId="{866DF377-42DB-39FA-858F-4C32D9DF3926}"/>
          </ac:spMkLst>
        </pc:spChg>
        <pc:spChg chg="add mod">
          <ac:chgData name="Melandi Du Plooy" userId="fdb224ca-68eb-449d-b2c3-f8a8a0bb5034" providerId="ADAL" clId="{46FFA389-35B1-4B04-BF72-15C524FAED87}" dt="2024-09-12T02:07:04.984" v="94" actId="2711"/>
          <ac:spMkLst>
            <pc:docMk/>
            <pc:sldMk cId="2515711411" sldId="300"/>
            <ac:spMk id="25" creationId="{3D435161-D150-8D0E-9743-18AB4D8C92BC}"/>
          </ac:spMkLst>
        </pc:spChg>
        <pc:grpChg chg="add mod">
          <ac:chgData name="Melandi Du Plooy" userId="fdb224ca-68eb-449d-b2c3-f8a8a0bb5034" providerId="ADAL" clId="{46FFA389-35B1-4B04-BF72-15C524FAED87}" dt="2024-09-12T02:07:04.984" v="94" actId="2711"/>
          <ac:grpSpMkLst>
            <pc:docMk/>
            <pc:sldMk cId="2515711411" sldId="300"/>
            <ac:grpSpMk id="4" creationId="{773A2740-8D82-C8CD-375D-EF8010D9F893}"/>
          </ac:grpSpMkLst>
        </pc:grpChg>
        <pc:grpChg chg="mod">
          <ac:chgData name="Melandi Du Plooy" userId="fdb224ca-68eb-449d-b2c3-f8a8a0bb5034" providerId="ADAL" clId="{46FFA389-35B1-4B04-BF72-15C524FAED87}" dt="2024-09-12T02:01:32.340" v="48"/>
          <ac:grpSpMkLst>
            <pc:docMk/>
            <pc:sldMk cId="2515711411" sldId="300"/>
            <ac:grpSpMk id="7" creationId="{51F2D35F-7B29-9E9A-DC26-D9E2AEEB9864}"/>
          </ac:grpSpMkLst>
        </pc:grpChg>
        <pc:grpChg chg="add mod">
          <ac:chgData name="Melandi Du Plooy" userId="fdb224ca-68eb-449d-b2c3-f8a8a0bb5034" providerId="ADAL" clId="{46FFA389-35B1-4B04-BF72-15C524FAED87}" dt="2024-09-12T02:07:04.984" v="94" actId="2711"/>
          <ac:grpSpMkLst>
            <pc:docMk/>
            <pc:sldMk cId="2515711411" sldId="300"/>
            <ac:grpSpMk id="21" creationId="{939A6BEA-F7F2-2F70-DC86-E669C3660305}"/>
          </ac:grpSpMkLst>
        </pc:grpChg>
        <pc:grpChg chg="add mod">
          <ac:chgData name="Melandi Du Plooy" userId="fdb224ca-68eb-449d-b2c3-f8a8a0bb5034" providerId="ADAL" clId="{46FFA389-35B1-4B04-BF72-15C524FAED87}" dt="2024-09-12T02:07:04.984" v="94" actId="2711"/>
          <ac:grpSpMkLst>
            <pc:docMk/>
            <pc:sldMk cId="2515711411" sldId="300"/>
            <ac:grpSpMk id="26" creationId="{B94754BF-8C43-A625-C992-9D437A6E8557}"/>
          </ac:grpSpMkLst>
        </pc:grpChg>
        <pc:picChg chg="add mod">
          <ac:chgData name="Melandi Du Plooy" userId="fdb224ca-68eb-449d-b2c3-f8a8a0bb5034" providerId="ADAL" clId="{46FFA389-35B1-4B04-BF72-15C524FAED87}" dt="2024-09-12T02:07:04.984" v="94" actId="2711"/>
          <ac:picMkLst>
            <pc:docMk/>
            <pc:sldMk cId="2515711411" sldId="300"/>
            <ac:picMk id="10" creationId="{65F8586A-FC94-9AE9-0984-3DE6A09D1318}"/>
          </ac:picMkLst>
        </pc:picChg>
        <pc:picChg chg="add mod">
          <ac:chgData name="Melandi Du Plooy" userId="fdb224ca-68eb-449d-b2c3-f8a8a0bb5034" providerId="ADAL" clId="{46FFA389-35B1-4B04-BF72-15C524FAED87}" dt="2024-09-12T02:07:04.984" v="94" actId="2711"/>
          <ac:picMkLst>
            <pc:docMk/>
            <pc:sldMk cId="2515711411" sldId="300"/>
            <ac:picMk id="16" creationId="{3B9E4991-A3E4-E706-8779-61FA3F19B55C}"/>
          </ac:picMkLst>
        </pc:picChg>
        <pc:picChg chg="add mod">
          <ac:chgData name="Melandi Du Plooy" userId="fdb224ca-68eb-449d-b2c3-f8a8a0bb5034" providerId="ADAL" clId="{46FFA389-35B1-4B04-BF72-15C524FAED87}" dt="2024-09-12T02:07:04.984" v="94" actId="2711"/>
          <ac:picMkLst>
            <pc:docMk/>
            <pc:sldMk cId="2515711411" sldId="300"/>
            <ac:picMk id="18" creationId="{50954BC0-B9DC-D451-FE06-BD02B0847199}"/>
          </ac:picMkLst>
        </pc:picChg>
        <pc:picChg chg="mod">
          <ac:chgData name="Melandi Du Plooy" userId="fdb224ca-68eb-449d-b2c3-f8a8a0bb5034" providerId="ADAL" clId="{46FFA389-35B1-4B04-BF72-15C524FAED87}" dt="2024-09-12T02:01:32.340" v="48"/>
          <ac:picMkLst>
            <pc:docMk/>
            <pc:sldMk cId="2515711411" sldId="300"/>
            <ac:picMk id="27" creationId="{A5E4F8D6-DADF-B57B-CF30-090018D71532}"/>
          </ac:picMkLst>
        </pc:picChg>
        <pc:picChg chg="mod">
          <ac:chgData name="Melandi Du Plooy" userId="fdb224ca-68eb-449d-b2c3-f8a8a0bb5034" providerId="ADAL" clId="{46FFA389-35B1-4B04-BF72-15C524FAED87}" dt="2024-09-12T02:01:32.340" v="48"/>
          <ac:picMkLst>
            <pc:docMk/>
            <pc:sldMk cId="2515711411" sldId="300"/>
            <ac:picMk id="28" creationId="{29B45EBF-47D2-9615-0BF8-F0D96F60D780}"/>
          </ac:picMkLst>
        </pc:picChg>
        <pc:cxnChg chg="mod">
          <ac:chgData name="Melandi Du Plooy" userId="fdb224ca-68eb-449d-b2c3-f8a8a0bb5034" providerId="ADAL" clId="{46FFA389-35B1-4B04-BF72-15C524FAED87}" dt="2024-09-12T02:01:32.340" v="48"/>
          <ac:cxnSpMkLst>
            <pc:docMk/>
            <pc:sldMk cId="2515711411" sldId="300"/>
            <ac:cxnSpMk id="5" creationId="{C72A0D28-705A-1D7F-E7AA-1A0A4F47F96B}"/>
          </ac:cxnSpMkLst>
        </pc:cxnChg>
        <pc:cxnChg chg="mod">
          <ac:chgData name="Melandi Du Plooy" userId="fdb224ca-68eb-449d-b2c3-f8a8a0bb5034" providerId="ADAL" clId="{46FFA389-35B1-4B04-BF72-15C524FAED87}" dt="2024-09-12T02:01:32.340" v="48"/>
          <ac:cxnSpMkLst>
            <pc:docMk/>
            <pc:sldMk cId="2515711411" sldId="300"/>
            <ac:cxnSpMk id="6" creationId="{7DE8C1BA-6007-D14F-F8E7-E627E98AE342}"/>
          </ac:cxnSpMkLst>
        </pc:cxnChg>
        <pc:cxnChg chg="mod">
          <ac:chgData name="Melandi Du Plooy" userId="fdb224ca-68eb-449d-b2c3-f8a8a0bb5034" providerId="ADAL" clId="{46FFA389-35B1-4B04-BF72-15C524FAED87}" dt="2024-09-12T02:01:32.340" v="48"/>
          <ac:cxnSpMkLst>
            <pc:docMk/>
            <pc:sldMk cId="2515711411" sldId="300"/>
            <ac:cxnSpMk id="8" creationId="{91A106FF-D984-4FEA-704C-0851AE58D5E7}"/>
          </ac:cxnSpMkLst>
        </pc:cxnChg>
        <pc:cxnChg chg="mod">
          <ac:chgData name="Melandi Du Plooy" userId="fdb224ca-68eb-449d-b2c3-f8a8a0bb5034" providerId="ADAL" clId="{46FFA389-35B1-4B04-BF72-15C524FAED87}" dt="2024-09-12T02:01:32.340" v="48"/>
          <ac:cxnSpMkLst>
            <pc:docMk/>
            <pc:sldMk cId="2515711411" sldId="300"/>
            <ac:cxnSpMk id="9" creationId="{92982330-79D8-C49C-B2B3-8A280A9A7718}"/>
          </ac:cxnSpMkLst>
        </pc:cxnChg>
        <pc:cxnChg chg="add mod">
          <ac:chgData name="Melandi Du Plooy" userId="fdb224ca-68eb-449d-b2c3-f8a8a0bb5034" providerId="ADAL" clId="{46FFA389-35B1-4B04-BF72-15C524FAED87}" dt="2024-09-12T02:07:04.984" v="94" actId="2711"/>
          <ac:cxnSpMkLst>
            <pc:docMk/>
            <pc:sldMk cId="2515711411" sldId="300"/>
            <ac:cxnSpMk id="11" creationId="{95BFF3DC-1B44-340D-F520-E6D6DA8B422E}"/>
          </ac:cxnSpMkLst>
        </pc:cxnChg>
        <pc:cxnChg chg="add mod">
          <ac:chgData name="Melandi Du Plooy" userId="fdb224ca-68eb-449d-b2c3-f8a8a0bb5034" providerId="ADAL" clId="{46FFA389-35B1-4B04-BF72-15C524FAED87}" dt="2024-09-12T02:07:04.984" v="94" actId="2711"/>
          <ac:cxnSpMkLst>
            <pc:docMk/>
            <pc:sldMk cId="2515711411" sldId="300"/>
            <ac:cxnSpMk id="12" creationId="{9D6E6353-812C-7AF3-6562-B4B0D0B79BED}"/>
          </ac:cxnSpMkLst>
        </pc:cxnChg>
        <pc:cxnChg chg="add mod">
          <ac:chgData name="Melandi Du Plooy" userId="fdb224ca-68eb-449d-b2c3-f8a8a0bb5034" providerId="ADAL" clId="{46FFA389-35B1-4B04-BF72-15C524FAED87}" dt="2024-09-12T02:07:04.984" v="94" actId="2711"/>
          <ac:cxnSpMkLst>
            <pc:docMk/>
            <pc:sldMk cId="2515711411" sldId="300"/>
            <ac:cxnSpMk id="17" creationId="{5512C709-308A-8FF2-5471-B884390241DD}"/>
          </ac:cxnSpMkLst>
        </pc:cxnChg>
        <pc:cxnChg chg="add mod">
          <ac:chgData name="Melandi Du Plooy" userId="fdb224ca-68eb-449d-b2c3-f8a8a0bb5034" providerId="ADAL" clId="{46FFA389-35B1-4B04-BF72-15C524FAED87}" dt="2024-09-12T02:07:04.984" v="94" actId="2711"/>
          <ac:cxnSpMkLst>
            <pc:docMk/>
            <pc:sldMk cId="2515711411" sldId="300"/>
            <ac:cxnSpMk id="19" creationId="{E0ADF848-F4A6-4DE2-B355-86B09752059F}"/>
          </ac:cxnSpMkLst>
        </pc:cxnChg>
      </pc:sldChg>
      <pc:sldChg chg="addSp modSp add mod modNotesTx">
        <pc:chgData name="Melandi Du Plooy" userId="fdb224ca-68eb-449d-b2c3-f8a8a0bb5034" providerId="ADAL" clId="{46FFA389-35B1-4B04-BF72-15C524FAED87}" dt="2024-09-12T02:06:58.078" v="93" actId="122"/>
        <pc:sldMkLst>
          <pc:docMk/>
          <pc:sldMk cId="4047608729" sldId="301"/>
        </pc:sldMkLst>
        <pc:spChg chg="add mod">
          <ac:chgData name="Melandi Du Plooy" userId="fdb224ca-68eb-449d-b2c3-f8a8a0bb5034" providerId="ADAL" clId="{46FFA389-35B1-4B04-BF72-15C524FAED87}" dt="2024-09-12T02:06:14.265" v="81" actId="207"/>
          <ac:spMkLst>
            <pc:docMk/>
            <pc:sldMk cId="4047608729" sldId="301"/>
            <ac:spMk id="2" creationId="{CF32CAD2-CF11-459B-ED36-DA3FE1328066}"/>
          </ac:spMkLst>
        </pc:spChg>
        <pc:spChg chg="add mod">
          <ac:chgData name="Melandi Du Plooy" userId="fdb224ca-68eb-449d-b2c3-f8a8a0bb5034" providerId="ADAL" clId="{46FFA389-35B1-4B04-BF72-15C524FAED87}" dt="2024-09-12T02:06:36.902" v="84" actId="14100"/>
          <ac:spMkLst>
            <pc:docMk/>
            <pc:sldMk cId="4047608729" sldId="301"/>
            <ac:spMk id="3" creationId="{BC831480-2A76-F07B-3CF9-6E8DA591D64D}"/>
          </ac:spMkLst>
        </pc:spChg>
        <pc:spChg chg="add mod">
          <ac:chgData name="Melandi Du Plooy" userId="fdb224ca-68eb-449d-b2c3-f8a8a0bb5034" providerId="ADAL" clId="{46FFA389-35B1-4B04-BF72-15C524FAED87}" dt="2024-09-12T02:06:11.084" v="80" actId="2711"/>
          <ac:spMkLst>
            <pc:docMk/>
            <pc:sldMk cId="4047608729" sldId="301"/>
            <ac:spMk id="4" creationId="{803ED81B-929A-43B9-F4C6-9DBE8EFB3E4A}"/>
          </ac:spMkLst>
        </pc:spChg>
        <pc:spChg chg="add mod">
          <ac:chgData name="Melandi Du Plooy" userId="fdb224ca-68eb-449d-b2c3-f8a8a0bb5034" providerId="ADAL" clId="{46FFA389-35B1-4B04-BF72-15C524FAED87}" dt="2024-09-12T02:06:43.783" v="87" actId="122"/>
          <ac:spMkLst>
            <pc:docMk/>
            <pc:sldMk cId="4047608729" sldId="301"/>
            <ac:spMk id="5" creationId="{6A1C05F1-1D8F-69ED-04C5-20FB2F34A2EC}"/>
          </ac:spMkLst>
        </pc:spChg>
        <pc:spChg chg="add mod">
          <ac:chgData name="Melandi Du Plooy" userId="fdb224ca-68eb-449d-b2c3-f8a8a0bb5034" providerId="ADAL" clId="{46FFA389-35B1-4B04-BF72-15C524FAED87}" dt="2024-09-12T02:06:11.084" v="80" actId="2711"/>
          <ac:spMkLst>
            <pc:docMk/>
            <pc:sldMk cId="4047608729" sldId="301"/>
            <ac:spMk id="6" creationId="{5AA19788-8A65-17EB-5677-BEC3163007B9}"/>
          </ac:spMkLst>
        </pc:spChg>
        <pc:spChg chg="add mod">
          <ac:chgData name="Melandi Du Plooy" userId="fdb224ca-68eb-449d-b2c3-f8a8a0bb5034" providerId="ADAL" clId="{46FFA389-35B1-4B04-BF72-15C524FAED87}" dt="2024-09-12T02:06:11.084" v="80" actId="2711"/>
          <ac:spMkLst>
            <pc:docMk/>
            <pc:sldMk cId="4047608729" sldId="301"/>
            <ac:spMk id="7" creationId="{AE2FC23B-9648-62AE-68AA-1E7C2B85B7C1}"/>
          </ac:spMkLst>
        </pc:spChg>
        <pc:spChg chg="add mod">
          <ac:chgData name="Melandi Du Plooy" userId="fdb224ca-68eb-449d-b2c3-f8a8a0bb5034" providerId="ADAL" clId="{46FFA389-35B1-4B04-BF72-15C524FAED87}" dt="2024-09-12T02:06:11.084" v="80" actId="2711"/>
          <ac:spMkLst>
            <pc:docMk/>
            <pc:sldMk cId="4047608729" sldId="301"/>
            <ac:spMk id="8" creationId="{CF435C69-5CB0-3531-A7D9-4FD08DDFF04C}"/>
          </ac:spMkLst>
        </pc:spChg>
        <pc:spChg chg="add mod">
          <ac:chgData name="Melandi Du Plooy" userId="fdb224ca-68eb-449d-b2c3-f8a8a0bb5034" providerId="ADAL" clId="{46FFA389-35B1-4B04-BF72-15C524FAED87}" dt="2024-09-12T02:06:11.084" v="80" actId="2711"/>
          <ac:spMkLst>
            <pc:docMk/>
            <pc:sldMk cId="4047608729" sldId="301"/>
            <ac:spMk id="9" creationId="{E6D9B40A-9EED-3927-B873-76E6D6DB8AFB}"/>
          </ac:spMkLst>
        </pc:spChg>
        <pc:spChg chg="add mod">
          <ac:chgData name="Melandi Du Plooy" userId="fdb224ca-68eb-449d-b2c3-f8a8a0bb5034" providerId="ADAL" clId="{46FFA389-35B1-4B04-BF72-15C524FAED87}" dt="2024-09-12T02:06:11.084" v="80" actId="2711"/>
          <ac:spMkLst>
            <pc:docMk/>
            <pc:sldMk cId="4047608729" sldId="301"/>
            <ac:spMk id="10" creationId="{9881C2EB-3F24-41C8-4471-42DE6A85B9F0}"/>
          </ac:spMkLst>
        </pc:spChg>
        <pc:spChg chg="add mod">
          <ac:chgData name="Melandi Du Plooy" userId="fdb224ca-68eb-449d-b2c3-f8a8a0bb5034" providerId="ADAL" clId="{46FFA389-35B1-4B04-BF72-15C524FAED87}" dt="2024-09-12T02:06:11.084" v="80" actId="2711"/>
          <ac:spMkLst>
            <pc:docMk/>
            <pc:sldMk cId="4047608729" sldId="301"/>
            <ac:spMk id="11" creationId="{D34CEA78-ECBE-7DFE-18EC-2B490F513B5F}"/>
          </ac:spMkLst>
        </pc:spChg>
        <pc:spChg chg="add mod">
          <ac:chgData name="Melandi Du Plooy" userId="fdb224ca-68eb-449d-b2c3-f8a8a0bb5034" providerId="ADAL" clId="{46FFA389-35B1-4B04-BF72-15C524FAED87}" dt="2024-09-12T02:06:11.084" v="80" actId="2711"/>
          <ac:spMkLst>
            <pc:docMk/>
            <pc:sldMk cId="4047608729" sldId="301"/>
            <ac:spMk id="12" creationId="{2F2808DF-888D-85FC-8812-A226367C4CFF}"/>
          </ac:spMkLst>
        </pc:spChg>
        <pc:spChg chg="add mod">
          <ac:chgData name="Melandi Du Plooy" userId="fdb224ca-68eb-449d-b2c3-f8a8a0bb5034" providerId="ADAL" clId="{46FFA389-35B1-4B04-BF72-15C524FAED87}" dt="2024-09-12T02:06:11.084" v="80" actId="2711"/>
          <ac:spMkLst>
            <pc:docMk/>
            <pc:sldMk cId="4047608729" sldId="301"/>
            <ac:spMk id="13" creationId="{5EAECCFF-CE91-48AA-A8DF-74AA3D30DB58}"/>
          </ac:spMkLst>
        </pc:spChg>
        <pc:spChg chg="add mod">
          <ac:chgData name="Melandi Du Plooy" userId="fdb224ca-68eb-449d-b2c3-f8a8a0bb5034" providerId="ADAL" clId="{46FFA389-35B1-4B04-BF72-15C524FAED87}" dt="2024-09-12T02:06:11.084" v="80" actId="2711"/>
          <ac:spMkLst>
            <pc:docMk/>
            <pc:sldMk cId="4047608729" sldId="301"/>
            <ac:spMk id="14" creationId="{84D49583-D98D-F57E-F881-19A66C33856E}"/>
          </ac:spMkLst>
        </pc:spChg>
        <pc:spChg chg="add mod">
          <ac:chgData name="Melandi Du Plooy" userId="fdb224ca-68eb-449d-b2c3-f8a8a0bb5034" providerId="ADAL" clId="{46FFA389-35B1-4B04-BF72-15C524FAED87}" dt="2024-09-12T02:06:11.084" v="80" actId="2711"/>
          <ac:spMkLst>
            <pc:docMk/>
            <pc:sldMk cId="4047608729" sldId="301"/>
            <ac:spMk id="15" creationId="{78382C45-0F90-D92C-7787-DCC15F3745E3}"/>
          </ac:spMkLst>
        </pc:spChg>
        <pc:spChg chg="add mod">
          <ac:chgData name="Melandi Du Plooy" userId="fdb224ca-68eb-449d-b2c3-f8a8a0bb5034" providerId="ADAL" clId="{46FFA389-35B1-4B04-BF72-15C524FAED87}" dt="2024-09-12T02:06:11.084" v="80" actId="2711"/>
          <ac:spMkLst>
            <pc:docMk/>
            <pc:sldMk cId="4047608729" sldId="301"/>
            <ac:spMk id="16" creationId="{99102BE1-04DC-6820-BC56-169506781EBF}"/>
          </ac:spMkLst>
        </pc:spChg>
        <pc:spChg chg="add mod">
          <ac:chgData name="Melandi Du Plooy" userId="fdb224ca-68eb-449d-b2c3-f8a8a0bb5034" providerId="ADAL" clId="{46FFA389-35B1-4B04-BF72-15C524FAED87}" dt="2024-09-12T02:06:11.084" v="80" actId="2711"/>
          <ac:spMkLst>
            <pc:docMk/>
            <pc:sldMk cId="4047608729" sldId="301"/>
            <ac:spMk id="17" creationId="{9A1B8B6B-2EAD-F8E1-E38A-F48E8AACC2C8}"/>
          </ac:spMkLst>
        </pc:spChg>
        <pc:spChg chg="add mod">
          <ac:chgData name="Melandi Du Plooy" userId="fdb224ca-68eb-449d-b2c3-f8a8a0bb5034" providerId="ADAL" clId="{46FFA389-35B1-4B04-BF72-15C524FAED87}" dt="2024-09-12T02:06:11.084" v="80" actId="2711"/>
          <ac:spMkLst>
            <pc:docMk/>
            <pc:sldMk cId="4047608729" sldId="301"/>
            <ac:spMk id="18" creationId="{3A5BAA20-D74C-CAAB-DCE9-5D462198D274}"/>
          </ac:spMkLst>
        </pc:spChg>
        <pc:spChg chg="add mod">
          <ac:chgData name="Melandi Du Plooy" userId="fdb224ca-68eb-449d-b2c3-f8a8a0bb5034" providerId="ADAL" clId="{46FFA389-35B1-4B04-BF72-15C524FAED87}" dt="2024-09-12T02:06:11.084" v="80" actId="2711"/>
          <ac:spMkLst>
            <pc:docMk/>
            <pc:sldMk cId="4047608729" sldId="301"/>
            <ac:spMk id="19" creationId="{4B7C844D-CF35-81A9-168A-C8AC5A46AA2C}"/>
          </ac:spMkLst>
        </pc:spChg>
        <pc:spChg chg="add mod">
          <ac:chgData name="Melandi Du Plooy" userId="fdb224ca-68eb-449d-b2c3-f8a8a0bb5034" providerId="ADAL" clId="{46FFA389-35B1-4B04-BF72-15C524FAED87}" dt="2024-09-12T02:06:11.084" v="80" actId="2711"/>
          <ac:spMkLst>
            <pc:docMk/>
            <pc:sldMk cId="4047608729" sldId="301"/>
            <ac:spMk id="20" creationId="{60F44AD8-C2CB-D5A0-0400-19EEE9F96A85}"/>
          </ac:spMkLst>
        </pc:spChg>
        <pc:spChg chg="add mod">
          <ac:chgData name="Melandi Du Plooy" userId="fdb224ca-68eb-449d-b2c3-f8a8a0bb5034" providerId="ADAL" clId="{46FFA389-35B1-4B04-BF72-15C524FAED87}" dt="2024-09-12T02:06:51.214" v="90" actId="122"/>
          <ac:spMkLst>
            <pc:docMk/>
            <pc:sldMk cId="4047608729" sldId="301"/>
            <ac:spMk id="21" creationId="{CE06271F-F92B-71A9-0410-6CC62486682C}"/>
          </ac:spMkLst>
        </pc:spChg>
        <pc:spChg chg="add mod">
          <ac:chgData name="Melandi Du Plooy" userId="fdb224ca-68eb-449d-b2c3-f8a8a0bb5034" providerId="ADAL" clId="{46FFA389-35B1-4B04-BF72-15C524FAED87}" dt="2024-09-12T02:06:11.084" v="80" actId="2711"/>
          <ac:spMkLst>
            <pc:docMk/>
            <pc:sldMk cId="4047608729" sldId="301"/>
            <ac:spMk id="22" creationId="{75C13AF1-210C-A2E7-61B6-07EB30ABE727}"/>
          </ac:spMkLst>
        </pc:spChg>
        <pc:spChg chg="add mod">
          <ac:chgData name="Melandi Du Plooy" userId="fdb224ca-68eb-449d-b2c3-f8a8a0bb5034" providerId="ADAL" clId="{46FFA389-35B1-4B04-BF72-15C524FAED87}" dt="2024-09-12T02:06:58.078" v="93" actId="122"/>
          <ac:spMkLst>
            <pc:docMk/>
            <pc:sldMk cId="4047608729" sldId="301"/>
            <ac:spMk id="23" creationId="{E99804D3-1E00-D5A0-8AB1-8F9837223CFF}"/>
          </ac:spMkLst>
        </pc:spChg>
        <pc:spChg chg="add mod">
          <ac:chgData name="Melandi Du Plooy" userId="fdb224ca-68eb-449d-b2c3-f8a8a0bb5034" providerId="ADAL" clId="{46FFA389-35B1-4B04-BF72-15C524FAED87}" dt="2024-09-12T02:06:11.084" v="80" actId="2711"/>
          <ac:spMkLst>
            <pc:docMk/>
            <pc:sldMk cId="4047608729" sldId="301"/>
            <ac:spMk id="24" creationId="{F0133040-28BF-7C99-85AB-3010CD9F87D0}"/>
          </ac:spMkLst>
        </pc:spChg>
      </pc:sldChg>
      <pc:sldChg chg="del">
        <pc:chgData name="Melandi Du Plooy" userId="fdb224ca-68eb-449d-b2c3-f8a8a0bb5034" providerId="ADAL" clId="{46FFA389-35B1-4B04-BF72-15C524FAED87}" dt="2024-09-12T01:58:24.475" v="3" actId="47"/>
        <pc:sldMkLst>
          <pc:docMk/>
          <pc:sldMk cId="1262000321" sldId="302"/>
        </pc:sldMkLst>
      </pc:sldChg>
      <pc:sldChg chg="addSp modSp add mod modAnim modNotesTx">
        <pc:chgData name="Melandi Du Plooy" userId="fdb224ca-68eb-449d-b2c3-f8a8a0bb5034" providerId="ADAL" clId="{46FFA389-35B1-4B04-BF72-15C524FAED87}" dt="2024-09-12T02:05:20.677" v="76" actId="14100"/>
        <pc:sldMkLst>
          <pc:docMk/>
          <pc:sldMk cId="3603189221" sldId="302"/>
        </pc:sldMkLst>
        <pc:spChg chg="mod">
          <ac:chgData name="Melandi Du Plooy" userId="fdb224ca-68eb-449d-b2c3-f8a8a0bb5034" providerId="ADAL" clId="{46FFA389-35B1-4B04-BF72-15C524FAED87}" dt="2024-09-12T02:00:56.311" v="42"/>
          <ac:spMkLst>
            <pc:docMk/>
            <pc:sldMk cId="3603189221" sldId="302"/>
            <ac:spMk id="3" creationId="{3B6FD7DE-2DD2-C84B-1562-AE21E80C50A3}"/>
          </ac:spMkLst>
        </pc:spChg>
        <pc:spChg chg="mod">
          <ac:chgData name="Melandi Du Plooy" userId="fdb224ca-68eb-449d-b2c3-f8a8a0bb5034" providerId="ADAL" clId="{46FFA389-35B1-4B04-BF72-15C524FAED87}" dt="2024-09-12T02:00:56.311" v="42"/>
          <ac:spMkLst>
            <pc:docMk/>
            <pc:sldMk cId="3603189221" sldId="302"/>
            <ac:spMk id="4" creationId="{3B2E8053-124B-9ED1-533B-2363DA4102B6}"/>
          </ac:spMkLst>
        </pc:spChg>
        <pc:spChg chg="add mod">
          <ac:chgData name="Melandi Du Plooy" userId="fdb224ca-68eb-449d-b2c3-f8a8a0bb5034" providerId="ADAL" clId="{46FFA389-35B1-4B04-BF72-15C524FAED87}" dt="2024-09-12T02:04:54.087" v="73" actId="207"/>
          <ac:spMkLst>
            <pc:docMk/>
            <pc:sldMk cId="3603189221" sldId="302"/>
            <ac:spMk id="5" creationId="{5155806B-814E-1708-A0D4-EF4BD0FC5BAC}"/>
          </ac:spMkLst>
        </pc:spChg>
        <pc:spChg chg="add mod">
          <ac:chgData name="Melandi Du Plooy" userId="fdb224ca-68eb-449d-b2c3-f8a8a0bb5034" providerId="ADAL" clId="{46FFA389-35B1-4B04-BF72-15C524FAED87}" dt="2024-09-12T02:04:49.973" v="72" actId="2711"/>
          <ac:spMkLst>
            <pc:docMk/>
            <pc:sldMk cId="3603189221" sldId="302"/>
            <ac:spMk id="6" creationId="{869A28ED-5C19-4500-349E-0A0CBEEA1F22}"/>
          </ac:spMkLst>
        </pc:spChg>
        <pc:spChg chg="mod">
          <ac:chgData name="Melandi Du Plooy" userId="fdb224ca-68eb-449d-b2c3-f8a8a0bb5034" providerId="ADAL" clId="{46FFA389-35B1-4B04-BF72-15C524FAED87}" dt="2024-09-12T02:00:56.311" v="42"/>
          <ac:spMkLst>
            <pc:docMk/>
            <pc:sldMk cId="3603189221" sldId="302"/>
            <ac:spMk id="8" creationId="{65A47018-270A-F608-73BF-F00D4C0837A1}"/>
          </ac:spMkLst>
        </pc:spChg>
        <pc:spChg chg="mod">
          <ac:chgData name="Melandi Du Plooy" userId="fdb224ca-68eb-449d-b2c3-f8a8a0bb5034" providerId="ADAL" clId="{46FFA389-35B1-4B04-BF72-15C524FAED87}" dt="2024-09-12T02:00:56.311" v="42"/>
          <ac:spMkLst>
            <pc:docMk/>
            <pc:sldMk cId="3603189221" sldId="302"/>
            <ac:spMk id="9" creationId="{5BE3E5D7-82C6-10C4-E543-05D0562F22FC}"/>
          </ac:spMkLst>
        </pc:spChg>
        <pc:spChg chg="mod">
          <ac:chgData name="Melandi Du Plooy" userId="fdb224ca-68eb-449d-b2c3-f8a8a0bb5034" providerId="ADAL" clId="{46FFA389-35B1-4B04-BF72-15C524FAED87}" dt="2024-09-12T02:00:56.311" v="42"/>
          <ac:spMkLst>
            <pc:docMk/>
            <pc:sldMk cId="3603189221" sldId="302"/>
            <ac:spMk id="11" creationId="{7428DD2E-6D3F-BB8F-6DB6-E16C93FAB784}"/>
          </ac:spMkLst>
        </pc:spChg>
        <pc:spChg chg="mod">
          <ac:chgData name="Melandi Du Plooy" userId="fdb224ca-68eb-449d-b2c3-f8a8a0bb5034" providerId="ADAL" clId="{46FFA389-35B1-4B04-BF72-15C524FAED87}" dt="2024-09-12T02:00:56.311" v="42"/>
          <ac:spMkLst>
            <pc:docMk/>
            <pc:sldMk cId="3603189221" sldId="302"/>
            <ac:spMk id="12" creationId="{C0D8C866-F2D4-9320-6950-A8384AF51D85}"/>
          </ac:spMkLst>
        </pc:spChg>
        <pc:spChg chg="mod">
          <ac:chgData name="Melandi Du Plooy" userId="fdb224ca-68eb-449d-b2c3-f8a8a0bb5034" providerId="ADAL" clId="{46FFA389-35B1-4B04-BF72-15C524FAED87}" dt="2024-09-12T02:00:56.311" v="42"/>
          <ac:spMkLst>
            <pc:docMk/>
            <pc:sldMk cId="3603189221" sldId="302"/>
            <ac:spMk id="14" creationId="{CA2DFAC5-68C7-09B6-2345-7F0A9BB10124}"/>
          </ac:spMkLst>
        </pc:spChg>
        <pc:spChg chg="mod">
          <ac:chgData name="Melandi Du Plooy" userId="fdb224ca-68eb-449d-b2c3-f8a8a0bb5034" providerId="ADAL" clId="{46FFA389-35B1-4B04-BF72-15C524FAED87}" dt="2024-09-12T02:00:56.311" v="42"/>
          <ac:spMkLst>
            <pc:docMk/>
            <pc:sldMk cId="3603189221" sldId="302"/>
            <ac:spMk id="15" creationId="{25C298C6-A5FC-AA26-940C-5D6DFAC6D53D}"/>
          </ac:spMkLst>
        </pc:spChg>
        <pc:spChg chg="mod">
          <ac:chgData name="Melandi Du Plooy" userId="fdb224ca-68eb-449d-b2c3-f8a8a0bb5034" providerId="ADAL" clId="{46FFA389-35B1-4B04-BF72-15C524FAED87}" dt="2024-09-12T02:00:56.311" v="42"/>
          <ac:spMkLst>
            <pc:docMk/>
            <pc:sldMk cId="3603189221" sldId="302"/>
            <ac:spMk id="17" creationId="{F5FE3426-61BC-54AA-06DD-52DDFD3D4AC7}"/>
          </ac:spMkLst>
        </pc:spChg>
        <pc:spChg chg="mod">
          <ac:chgData name="Melandi Du Plooy" userId="fdb224ca-68eb-449d-b2c3-f8a8a0bb5034" providerId="ADAL" clId="{46FFA389-35B1-4B04-BF72-15C524FAED87}" dt="2024-09-12T02:00:56.311" v="42"/>
          <ac:spMkLst>
            <pc:docMk/>
            <pc:sldMk cId="3603189221" sldId="302"/>
            <ac:spMk id="18" creationId="{3EC486EC-5647-AA8A-123E-575066E44483}"/>
          </ac:spMkLst>
        </pc:spChg>
        <pc:spChg chg="mod">
          <ac:chgData name="Melandi Du Plooy" userId="fdb224ca-68eb-449d-b2c3-f8a8a0bb5034" providerId="ADAL" clId="{46FFA389-35B1-4B04-BF72-15C524FAED87}" dt="2024-09-12T02:00:56.311" v="42"/>
          <ac:spMkLst>
            <pc:docMk/>
            <pc:sldMk cId="3603189221" sldId="302"/>
            <ac:spMk id="20" creationId="{16F84205-5937-AFA1-132F-5D832104C28D}"/>
          </ac:spMkLst>
        </pc:spChg>
        <pc:spChg chg="mod">
          <ac:chgData name="Melandi Du Plooy" userId="fdb224ca-68eb-449d-b2c3-f8a8a0bb5034" providerId="ADAL" clId="{46FFA389-35B1-4B04-BF72-15C524FAED87}" dt="2024-09-12T02:00:56.311" v="42"/>
          <ac:spMkLst>
            <pc:docMk/>
            <pc:sldMk cId="3603189221" sldId="302"/>
            <ac:spMk id="21" creationId="{67BEA26D-7C4D-F4CE-6CE4-1941BC85CE4B}"/>
          </ac:spMkLst>
        </pc:spChg>
        <pc:spChg chg="add mod">
          <ac:chgData name="Melandi Du Plooy" userId="fdb224ca-68eb-449d-b2c3-f8a8a0bb5034" providerId="ADAL" clId="{46FFA389-35B1-4B04-BF72-15C524FAED87}" dt="2024-09-12T02:04:49.973" v="72" actId="2711"/>
          <ac:spMkLst>
            <pc:docMk/>
            <pc:sldMk cId="3603189221" sldId="302"/>
            <ac:spMk id="22" creationId="{2B26D300-7F2B-E1AF-F751-066ED61708F9}"/>
          </ac:spMkLst>
        </pc:spChg>
        <pc:spChg chg="mod">
          <ac:chgData name="Melandi Du Plooy" userId="fdb224ca-68eb-449d-b2c3-f8a8a0bb5034" providerId="ADAL" clId="{46FFA389-35B1-4B04-BF72-15C524FAED87}" dt="2024-09-12T02:00:56.311" v="42"/>
          <ac:spMkLst>
            <pc:docMk/>
            <pc:sldMk cId="3603189221" sldId="302"/>
            <ac:spMk id="24" creationId="{D3433A78-7B10-661F-6935-1570123334ED}"/>
          </ac:spMkLst>
        </pc:spChg>
        <pc:spChg chg="mod">
          <ac:chgData name="Melandi Du Plooy" userId="fdb224ca-68eb-449d-b2c3-f8a8a0bb5034" providerId="ADAL" clId="{46FFA389-35B1-4B04-BF72-15C524FAED87}" dt="2024-09-12T02:00:56.311" v="42"/>
          <ac:spMkLst>
            <pc:docMk/>
            <pc:sldMk cId="3603189221" sldId="302"/>
            <ac:spMk id="25" creationId="{EA511CCF-0622-FA8A-6C3B-7C8BAE196EA0}"/>
          </ac:spMkLst>
        </pc:spChg>
        <pc:spChg chg="mod">
          <ac:chgData name="Melandi Du Plooy" userId="fdb224ca-68eb-449d-b2c3-f8a8a0bb5034" providerId="ADAL" clId="{46FFA389-35B1-4B04-BF72-15C524FAED87}" dt="2024-09-12T02:00:56.311" v="42"/>
          <ac:spMkLst>
            <pc:docMk/>
            <pc:sldMk cId="3603189221" sldId="302"/>
            <ac:spMk id="27" creationId="{8EC37A7F-02ED-0993-6FBF-237F11929F7B}"/>
          </ac:spMkLst>
        </pc:spChg>
        <pc:spChg chg="mod">
          <ac:chgData name="Melandi Du Plooy" userId="fdb224ca-68eb-449d-b2c3-f8a8a0bb5034" providerId="ADAL" clId="{46FFA389-35B1-4B04-BF72-15C524FAED87}" dt="2024-09-12T02:00:56.311" v="42"/>
          <ac:spMkLst>
            <pc:docMk/>
            <pc:sldMk cId="3603189221" sldId="302"/>
            <ac:spMk id="28" creationId="{B4FD57C5-884E-F4AC-429D-39FC3625CEF9}"/>
          </ac:spMkLst>
        </pc:spChg>
        <pc:spChg chg="add mod">
          <ac:chgData name="Melandi Du Plooy" userId="fdb224ca-68eb-449d-b2c3-f8a8a0bb5034" providerId="ADAL" clId="{46FFA389-35B1-4B04-BF72-15C524FAED87}" dt="2024-09-12T02:04:49.973" v="72" actId="2711"/>
          <ac:spMkLst>
            <pc:docMk/>
            <pc:sldMk cId="3603189221" sldId="302"/>
            <ac:spMk id="29" creationId="{7E919A44-3CC8-7F80-05AF-AF6AA6DC9272}"/>
          </ac:spMkLst>
        </pc:spChg>
        <pc:spChg chg="add mod">
          <ac:chgData name="Melandi Du Plooy" userId="fdb224ca-68eb-449d-b2c3-f8a8a0bb5034" providerId="ADAL" clId="{46FFA389-35B1-4B04-BF72-15C524FAED87}" dt="2024-09-12T02:04:49.973" v="72" actId="2711"/>
          <ac:spMkLst>
            <pc:docMk/>
            <pc:sldMk cId="3603189221" sldId="302"/>
            <ac:spMk id="30" creationId="{FC18A93B-54E5-F4D7-1963-65B428997791}"/>
          </ac:spMkLst>
        </pc:spChg>
        <pc:spChg chg="add mod">
          <ac:chgData name="Melandi Du Plooy" userId="fdb224ca-68eb-449d-b2c3-f8a8a0bb5034" providerId="ADAL" clId="{46FFA389-35B1-4B04-BF72-15C524FAED87}" dt="2024-09-12T02:04:49.973" v="72" actId="2711"/>
          <ac:spMkLst>
            <pc:docMk/>
            <pc:sldMk cId="3603189221" sldId="302"/>
            <ac:spMk id="31" creationId="{0D63D63B-668D-302E-4D26-4AB5AA28D44D}"/>
          </ac:spMkLst>
        </pc:spChg>
        <pc:spChg chg="mod">
          <ac:chgData name="Melandi Du Plooy" userId="fdb224ca-68eb-449d-b2c3-f8a8a0bb5034" providerId="ADAL" clId="{46FFA389-35B1-4B04-BF72-15C524FAED87}" dt="2024-09-12T02:00:56.311" v="42"/>
          <ac:spMkLst>
            <pc:docMk/>
            <pc:sldMk cId="3603189221" sldId="302"/>
            <ac:spMk id="35" creationId="{D0739431-B1B1-7754-ABB7-8F03730842F6}"/>
          </ac:spMkLst>
        </pc:spChg>
        <pc:spChg chg="mod">
          <ac:chgData name="Melandi Du Plooy" userId="fdb224ca-68eb-449d-b2c3-f8a8a0bb5034" providerId="ADAL" clId="{46FFA389-35B1-4B04-BF72-15C524FAED87}" dt="2024-09-12T02:00:56.311" v="42"/>
          <ac:spMkLst>
            <pc:docMk/>
            <pc:sldMk cId="3603189221" sldId="302"/>
            <ac:spMk id="36" creationId="{117A6DC1-B037-DD40-7579-911390661892}"/>
          </ac:spMkLst>
        </pc:spChg>
        <pc:spChg chg="mod">
          <ac:chgData name="Melandi Du Plooy" userId="fdb224ca-68eb-449d-b2c3-f8a8a0bb5034" providerId="ADAL" clId="{46FFA389-35B1-4B04-BF72-15C524FAED87}" dt="2024-09-12T02:00:56.311" v="42"/>
          <ac:spMkLst>
            <pc:docMk/>
            <pc:sldMk cId="3603189221" sldId="302"/>
            <ac:spMk id="38" creationId="{C277104E-5711-1254-8A98-00A16FB7EE3A}"/>
          </ac:spMkLst>
        </pc:spChg>
        <pc:spChg chg="mod">
          <ac:chgData name="Melandi Du Plooy" userId="fdb224ca-68eb-449d-b2c3-f8a8a0bb5034" providerId="ADAL" clId="{46FFA389-35B1-4B04-BF72-15C524FAED87}" dt="2024-09-12T02:00:56.311" v="42"/>
          <ac:spMkLst>
            <pc:docMk/>
            <pc:sldMk cId="3603189221" sldId="302"/>
            <ac:spMk id="39" creationId="{482446D2-5EDA-BDCE-B149-9389B71ADD85}"/>
          </ac:spMkLst>
        </pc:spChg>
        <pc:spChg chg="mod">
          <ac:chgData name="Melandi Du Plooy" userId="fdb224ca-68eb-449d-b2c3-f8a8a0bb5034" providerId="ADAL" clId="{46FFA389-35B1-4B04-BF72-15C524FAED87}" dt="2024-09-12T02:00:56.311" v="42"/>
          <ac:spMkLst>
            <pc:docMk/>
            <pc:sldMk cId="3603189221" sldId="302"/>
            <ac:spMk id="41" creationId="{0C78A9D0-CD21-4B90-2CD2-DD53D729935F}"/>
          </ac:spMkLst>
        </pc:spChg>
        <pc:spChg chg="mod">
          <ac:chgData name="Melandi Du Plooy" userId="fdb224ca-68eb-449d-b2c3-f8a8a0bb5034" providerId="ADAL" clId="{46FFA389-35B1-4B04-BF72-15C524FAED87}" dt="2024-09-12T02:00:56.311" v="42"/>
          <ac:spMkLst>
            <pc:docMk/>
            <pc:sldMk cId="3603189221" sldId="302"/>
            <ac:spMk id="42" creationId="{F1737892-D9BE-513C-88AE-1E2A45FC08B6}"/>
          </ac:spMkLst>
        </pc:spChg>
        <pc:spChg chg="mod">
          <ac:chgData name="Melandi Du Plooy" userId="fdb224ca-68eb-449d-b2c3-f8a8a0bb5034" providerId="ADAL" clId="{46FFA389-35B1-4B04-BF72-15C524FAED87}" dt="2024-09-12T02:00:56.311" v="42"/>
          <ac:spMkLst>
            <pc:docMk/>
            <pc:sldMk cId="3603189221" sldId="302"/>
            <ac:spMk id="44" creationId="{1E2B70BA-65CE-DD58-EC91-D22647F6F819}"/>
          </ac:spMkLst>
        </pc:spChg>
        <pc:spChg chg="mod">
          <ac:chgData name="Melandi Du Plooy" userId="fdb224ca-68eb-449d-b2c3-f8a8a0bb5034" providerId="ADAL" clId="{46FFA389-35B1-4B04-BF72-15C524FAED87}" dt="2024-09-12T02:00:56.311" v="42"/>
          <ac:spMkLst>
            <pc:docMk/>
            <pc:sldMk cId="3603189221" sldId="302"/>
            <ac:spMk id="45" creationId="{CEC8F8E5-D3F5-02BA-EB91-5F6D2312E2D2}"/>
          </ac:spMkLst>
        </pc:spChg>
        <pc:spChg chg="mod">
          <ac:chgData name="Melandi Du Plooy" userId="fdb224ca-68eb-449d-b2c3-f8a8a0bb5034" providerId="ADAL" clId="{46FFA389-35B1-4B04-BF72-15C524FAED87}" dt="2024-09-12T02:00:56.311" v="42"/>
          <ac:spMkLst>
            <pc:docMk/>
            <pc:sldMk cId="3603189221" sldId="302"/>
            <ac:spMk id="47" creationId="{6414BECC-9E1F-B533-795C-19FB3EE41A8D}"/>
          </ac:spMkLst>
        </pc:spChg>
        <pc:spChg chg="mod">
          <ac:chgData name="Melandi Du Plooy" userId="fdb224ca-68eb-449d-b2c3-f8a8a0bb5034" providerId="ADAL" clId="{46FFA389-35B1-4B04-BF72-15C524FAED87}" dt="2024-09-12T02:00:56.311" v="42"/>
          <ac:spMkLst>
            <pc:docMk/>
            <pc:sldMk cId="3603189221" sldId="302"/>
            <ac:spMk id="48" creationId="{971CE998-30FF-DD44-D228-C7FF658BA04A}"/>
          </ac:spMkLst>
        </pc:spChg>
        <pc:spChg chg="mod">
          <ac:chgData name="Melandi Du Plooy" userId="fdb224ca-68eb-449d-b2c3-f8a8a0bb5034" providerId="ADAL" clId="{46FFA389-35B1-4B04-BF72-15C524FAED87}" dt="2024-09-12T02:00:56.311" v="42"/>
          <ac:spMkLst>
            <pc:docMk/>
            <pc:sldMk cId="3603189221" sldId="302"/>
            <ac:spMk id="50" creationId="{A64EA723-4693-E512-B514-176230D42425}"/>
          </ac:spMkLst>
        </pc:spChg>
        <pc:spChg chg="mod">
          <ac:chgData name="Melandi Du Plooy" userId="fdb224ca-68eb-449d-b2c3-f8a8a0bb5034" providerId="ADAL" clId="{46FFA389-35B1-4B04-BF72-15C524FAED87}" dt="2024-09-12T02:00:56.311" v="42"/>
          <ac:spMkLst>
            <pc:docMk/>
            <pc:sldMk cId="3603189221" sldId="302"/>
            <ac:spMk id="51" creationId="{65F962EC-9B05-939D-E67B-F608A854001A}"/>
          </ac:spMkLst>
        </pc:spChg>
        <pc:spChg chg="mod">
          <ac:chgData name="Melandi Du Plooy" userId="fdb224ca-68eb-449d-b2c3-f8a8a0bb5034" providerId="ADAL" clId="{46FFA389-35B1-4B04-BF72-15C524FAED87}" dt="2024-09-12T02:00:56.311" v="42"/>
          <ac:spMkLst>
            <pc:docMk/>
            <pc:sldMk cId="3603189221" sldId="302"/>
            <ac:spMk id="53" creationId="{ECBB9830-E4FE-F9D2-CD40-D11CE63665F9}"/>
          </ac:spMkLst>
        </pc:spChg>
        <pc:spChg chg="mod">
          <ac:chgData name="Melandi Du Plooy" userId="fdb224ca-68eb-449d-b2c3-f8a8a0bb5034" providerId="ADAL" clId="{46FFA389-35B1-4B04-BF72-15C524FAED87}" dt="2024-09-12T02:00:56.311" v="42"/>
          <ac:spMkLst>
            <pc:docMk/>
            <pc:sldMk cId="3603189221" sldId="302"/>
            <ac:spMk id="54" creationId="{16A610A4-71AC-2D51-2EF9-622567C9FA8B}"/>
          </ac:spMkLst>
        </pc:spChg>
        <pc:spChg chg="mod">
          <ac:chgData name="Melandi Du Plooy" userId="fdb224ca-68eb-449d-b2c3-f8a8a0bb5034" providerId="ADAL" clId="{46FFA389-35B1-4B04-BF72-15C524FAED87}" dt="2024-09-12T02:00:56.311" v="42"/>
          <ac:spMkLst>
            <pc:docMk/>
            <pc:sldMk cId="3603189221" sldId="302"/>
            <ac:spMk id="57" creationId="{A9B9C22A-F5C5-0E12-C9DE-C22D44535D6F}"/>
          </ac:spMkLst>
        </pc:spChg>
        <pc:spChg chg="mod">
          <ac:chgData name="Melandi Du Plooy" userId="fdb224ca-68eb-449d-b2c3-f8a8a0bb5034" providerId="ADAL" clId="{46FFA389-35B1-4B04-BF72-15C524FAED87}" dt="2024-09-12T02:00:56.311" v="42"/>
          <ac:spMkLst>
            <pc:docMk/>
            <pc:sldMk cId="3603189221" sldId="302"/>
            <ac:spMk id="58" creationId="{33F438E7-DBC5-A0C0-C719-CCD42E6F50AE}"/>
          </ac:spMkLst>
        </pc:spChg>
        <pc:spChg chg="mod">
          <ac:chgData name="Melandi Du Plooy" userId="fdb224ca-68eb-449d-b2c3-f8a8a0bb5034" providerId="ADAL" clId="{46FFA389-35B1-4B04-BF72-15C524FAED87}" dt="2024-09-12T02:00:56.311" v="42"/>
          <ac:spMkLst>
            <pc:docMk/>
            <pc:sldMk cId="3603189221" sldId="302"/>
            <ac:spMk id="60" creationId="{04CE554E-00F4-6E43-5F20-49DFE3662A27}"/>
          </ac:spMkLst>
        </pc:spChg>
        <pc:spChg chg="mod">
          <ac:chgData name="Melandi Du Plooy" userId="fdb224ca-68eb-449d-b2c3-f8a8a0bb5034" providerId="ADAL" clId="{46FFA389-35B1-4B04-BF72-15C524FAED87}" dt="2024-09-12T02:00:56.311" v="42"/>
          <ac:spMkLst>
            <pc:docMk/>
            <pc:sldMk cId="3603189221" sldId="302"/>
            <ac:spMk id="61" creationId="{71C013E4-F782-DE0F-E83C-EB3C68BE9B9C}"/>
          </ac:spMkLst>
        </pc:spChg>
        <pc:spChg chg="mod">
          <ac:chgData name="Melandi Du Plooy" userId="fdb224ca-68eb-449d-b2c3-f8a8a0bb5034" providerId="ADAL" clId="{46FFA389-35B1-4B04-BF72-15C524FAED87}" dt="2024-09-12T02:00:56.311" v="42"/>
          <ac:spMkLst>
            <pc:docMk/>
            <pc:sldMk cId="3603189221" sldId="302"/>
            <ac:spMk id="63" creationId="{C1435916-6DAE-3C29-5429-E9C43383D6A9}"/>
          </ac:spMkLst>
        </pc:spChg>
        <pc:spChg chg="mod">
          <ac:chgData name="Melandi Du Plooy" userId="fdb224ca-68eb-449d-b2c3-f8a8a0bb5034" providerId="ADAL" clId="{46FFA389-35B1-4B04-BF72-15C524FAED87}" dt="2024-09-12T02:00:56.311" v="42"/>
          <ac:spMkLst>
            <pc:docMk/>
            <pc:sldMk cId="3603189221" sldId="302"/>
            <ac:spMk id="64" creationId="{82A3E57B-071E-0AD0-E50D-6C651AB1889D}"/>
          </ac:spMkLst>
        </pc:spChg>
        <pc:spChg chg="mod">
          <ac:chgData name="Melandi Du Plooy" userId="fdb224ca-68eb-449d-b2c3-f8a8a0bb5034" providerId="ADAL" clId="{46FFA389-35B1-4B04-BF72-15C524FAED87}" dt="2024-09-12T02:00:56.311" v="42"/>
          <ac:spMkLst>
            <pc:docMk/>
            <pc:sldMk cId="3603189221" sldId="302"/>
            <ac:spMk id="66" creationId="{23897DD2-E96B-2EDD-278D-F6473553F3C3}"/>
          </ac:spMkLst>
        </pc:spChg>
        <pc:spChg chg="mod">
          <ac:chgData name="Melandi Du Plooy" userId="fdb224ca-68eb-449d-b2c3-f8a8a0bb5034" providerId="ADAL" clId="{46FFA389-35B1-4B04-BF72-15C524FAED87}" dt="2024-09-12T02:00:56.311" v="42"/>
          <ac:spMkLst>
            <pc:docMk/>
            <pc:sldMk cId="3603189221" sldId="302"/>
            <ac:spMk id="67" creationId="{4EC057AC-0402-11B9-B634-3C3ACA618226}"/>
          </ac:spMkLst>
        </pc:spChg>
        <pc:spChg chg="mod">
          <ac:chgData name="Melandi Du Plooy" userId="fdb224ca-68eb-449d-b2c3-f8a8a0bb5034" providerId="ADAL" clId="{46FFA389-35B1-4B04-BF72-15C524FAED87}" dt="2024-09-12T02:00:56.311" v="42"/>
          <ac:spMkLst>
            <pc:docMk/>
            <pc:sldMk cId="3603189221" sldId="302"/>
            <ac:spMk id="69" creationId="{CCE28DA7-DE80-4F19-D9AF-A8D0EF0196F9}"/>
          </ac:spMkLst>
        </pc:spChg>
        <pc:spChg chg="mod">
          <ac:chgData name="Melandi Du Plooy" userId="fdb224ca-68eb-449d-b2c3-f8a8a0bb5034" providerId="ADAL" clId="{46FFA389-35B1-4B04-BF72-15C524FAED87}" dt="2024-09-12T02:00:56.311" v="42"/>
          <ac:spMkLst>
            <pc:docMk/>
            <pc:sldMk cId="3603189221" sldId="302"/>
            <ac:spMk id="70" creationId="{AFEB6742-B225-865F-8658-9D7AF548D35B}"/>
          </ac:spMkLst>
        </pc:spChg>
        <pc:spChg chg="mod">
          <ac:chgData name="Melandi Du Plooy" userId="fdb224ca-68eb-449d-b2c3-f8a8a0bb5034" providerId="ADAL" clId="{46FFA389-35B1-4B04-BF72-15C524FAED87}" dt="2024-09-12T02:00:56.311" v="42"/>
          <ac:spMkLst>
            <pc:docMk/>
            <pc:sldMk cId="3603189221" sldId="302"/>
            <ac:spMk id="72" creationId="{24151DAB-032D-CD77-3B95-F4AEA7D18E88}"/>
          </ac:spMkLst>
        </pc:spChg>
        <pc:spChg chg="mod">
          <ac:chgData name="Melandi Du Plooy" userId="fdb224ca-68eb-449d-b2c3-f8a8a0bb5034" providerId="ADAL" clId="{46FFA389-35B1-4B04-BF72-15C524FAED87}" dt="2024-09-12T02:00:56.311" v="42"/>
          <ac:spMkLst>
            <pc:docMk/>
            <pc:sldMk cId="3603189221" sldId="302"/>
            <ac:spMk id="73" creationId="{8823E0D1-7397-0283-4400-D7FBC2787D7E}"/>
          </ac:spMkLst>
        </pc:spChg>
        <pc:spChg chg="mod">
          <ac:chgData name="Melandi Du Plooy" userId="fdb224ca-68eb-449d-b2c3-f8a8a0bb5034" providerId="ADAL" clId="{46FFA389-35B1-4B04-BF72-15C524FAED87}" dt="2024-09-12T02:00:56.311" v="42"/>
          <ac:spMkLst>
            <pc:docMk/>
            <pc:sldMk cId="3603189221" sldId="302"/>
            <ac:spMk id="75" creationId="{751A875A-44B2-6A3B-6CB4-7DE574EEA79D}"/>
          </ac:spMkLst>
        </pc:spChg>
        <pc:spChg chg="mod">
          <ac:chgData name="Melandi Du Plooy" userId="fdb224ca-68eb-449d-b2c3-f8a8a0bb5034" providerId="ADAL" clId="{46FFA389-35B1-4B04-BF72-15C524FAED87}" dt="2024-09-12T02:00:56.311" v="42"/>
          <ac:spMkLst>
            <pc:docMk/>
            <pc:sldMk cId="3603189221" sldId="302"/>
            <ac:spMk id="76" creationId="{0F2B8F12-C945-F505-A8F1-32F20B96B656}"/>
          </ac:spMkLst>
        </pc:spChg>
        <pc:spChg chg="mod">
          <ac:chgData name="Melandi Du Plooy" userId="fdb224ca-68eb-449d-b2c3-f8a8a0bb5034" providerId="ADAL" clId="{46FFA389-35B1-4B04-BF72-15C524FAED87}" dt="2024-09-12T02:00:56.311" v="42"/>
          <ac:spMkLst>
            <pc:docMk/>
            <pc:sldMk cId="3603189221" sldId="302"/>
            <ac:spMk id="78" creationId="{E1166096-192F-7888-CF9C-B93E5651145D}"/>
          </ac:spMkLst>
        </pc:spChg>
        <pc:spChg chg="mod">
          <ac:chgData name="Melandi Du Plooy" userId="fdb224ca-68eb-449d-b2c3-f8a8a0bb5034" providerId="ADAL" clId="{46FFA389-35B1-4B04-BF72-15C524FAED87}" dt="2024-09-12T02:00:56.311" v="42"/>
          <ac:spMkLst>
            <pc:docMk/>
            <pc:sldMk cId="3603189221" sldId="302"/>
            <ac:spMk id="79" creationId="{9558DC7B-FB33-07D1-128D-9C1BF5D65BFB}"/>
          </ac:spMkLst>
        </pc:spChg>
        <pc:spChg chg="add mod">
          <ac:chgData name="Melandi Du Plooy" userId="fdb224ca-68eb-449d-b2c3-f8a8a0bb5034" providerId="ADAL" clId="{46FFA389-35B1-4B04-BF72-15C524FAED87}" dt="2024-09-12T02:04:49.973" v="72" actId="2711"/>
          <ac:spMkLst>
            <pc:docMk/>
            <pc:sldMk cId="3603189221" sldId="302"/>
            <ac:spMk id="83" creationId="{08D42E74-0584-E083-AAFC-45D0AEE34E20}"/>
          </ac:spMkLst>
        </pc:spChg>
        <pc:spChg chg="add mod">
          <ac:chgData name="Melandi Du Plooy" userId="fdb224ca-68eb-449d-b2c3-f8a8a0bb5034" providerId="ADAL" clId="{46FFA389-35B1-4B04-BF72-15C524FAED87}" dt="2024-09-12T02:04:49.973" v="72" actId="2711"/>
          <ac:spMkLst>
            <pc:docMk/>
            <pc:sldMk cId="3603189221" sldId="302"/>
            <ac:spMk id="94" creationId="{4BF7F836-61F9-3086-777C-B243E38D0203}"/>
          </ac:spMkLst>
        </pc:spChg>
        <pc:spChg chg="add mod">
          <ac:chgData name="Melandi Du Plooy" userId="fdb224ca-68eb-449d-b2c3-f8a8a0bb5034" providerId="ADAL" clId="{46FFA389-35B1-4B04-BF72-15C524FAED87}" dt="2024-09-12T02:04:49.973" v="72" actId="2711"/>
          <ac:spMkLst>
            <pc:docMk/>
            <pc:sldMk cId="3603189221" sldId="302"/>
            <ac:spMk id="95" creationId="{F9E7D927-3C19-491B-DF21-8D47D9E6B624}"/>
          </ac:spMkLst>
        </pc:spChg>
        <pc:spChg chg="add mod">
          <ac:chgData name="Melandi Du Plooy" userId="fdb224ca-68eb-449d-b2c3-f8a8a0bb5034" providerId="ADAL" clId="{46FFA389-35B1-4B04-BF72-15C524FAED87}" dt="2024-09-12T02:04:49.973" v="72" actId="2711"/>
          <ac:spMkLst>
            <pc:docMk/>
            <pc:sldMk cId="3603189221" sldId="302"/>
            <ac:spMk id="96" creationId="{6D1A4F59-A994-755B-1512-C2AE79CC924D}"/>
          </ac:spMkLst>
        </pc:spChg>
        <pc:spChg chg="add mod">
          <ac:chgData name="Melandi Du Plooy" userId="fdb224ca-68eb-449d-b2c3-f8a8a0bb5034" providerId="ADAL" clId="{46FFA389-35B1-4B04-BF72-15C524FAED87}" dt="2024-09-12T02:04:49.973" v="72" actId="2711"/>
          <ac:spMkLst>
            <pc:docMk/>
            <pc:sldMk cId="3603189221" sldId="302"/>
            <ac:spMk id="97" creationId="{E18535C0-B0CA-4214-84F2-DB7EF7319ABE}"/>
          </ac:spMkLst>
        </pc:spChg>
        <pc:spChg chg="add mod">
          <ac:chgData name="Melandi Du Plooy" userId="fdb224ca-68eb-449d-b2c3-f8a8a0bb5034" providerId="ADAL" clId="{46FFA389-35B1-4B04-BF72-15C524FAED87}" dt="2024-09-12T02:04:49.973" v="72" actId="2711"/>
          <ac:spMkLst>
            <pc:docMk/>
            <pc:sldMk cId="3603189221" sldId="302"/>
            <ac:spMk id="98" creationId="{3A82C7C5-9D0D-7BD4-9275-A3ED5C6AB4CF}"/>
          </ac:spMkLst>
        </pc:spChg>
        <pc:spChg chg="add mod">
          <ac:chgData name="Melandi Du Plooy" userId="fdb224ca-68eb-449d-b2c3-f8a8a0bb5034" providerId="ADAL" clId="{46FFA389-35B1-4B04-BF72-15C524FAED87}" dt="2024-09-12T02:04:49.973" v="72" actId="2711"/>
          <ac:spMkLst>
            <pc:docMk/>
            <pc:sldMk cId="3603189221" sldId="302"/>
            <ac:spMk id="99" creationId="{3FA56CD3-3937-D294-04FB-D9BCAB100E05}"/>
          </ac:spMkLst>
        </pc:spChg>
        <pc:spChg chg="add mod">
          <ac:chgData name="Melandi Du Plooy" userId="fdb224ca-68eb-449d-b2c3-f8a8a0bb5034" providerId="ADAL" clId="{46FFA389-35B1-4B04-BF72-15C524FAED87}" dt="2024-09-12T02:04:49.973" v="72" actId="2711"/>
          <ac:spMkLst>
            <pc:docMk/>
            <pc:sldMk cId="3603189221" sldId="302"/>
            <ac:spMk id="100" creationId="{890447C0-2224-88B4-8967-6EF7707BE061}"/>
          </ac:spMkLst>
        </pc:spChg>
        <pc:spChg chg="add mod">
          <ac:chgData name="Melandi Du Plooy" userId="fdb224ca-68eb-449d-b2c3-f8a8a0bb5034" providerId="ADAL" clId="{46FFA389-35B1-4B04-BF72-15C524FAED87}" dt="2024-09-12T02:04:49.973" v="72" actId="2711"/>
          <ac:spMkLst>
            <pc:docMk/>
            <pc:sldMk cId="3603189221" sldId="302"/>
            <ac:spMk id="101" creationId="{C5EA22BB-758D-BCDF-E396-3AA790DF5794}"/>
          </ac:spMkLst>
        </pc:spChg>
        <pc:spChg chg="add mod">
          <ac:chgData name="Melandi Du Plooy" userId="fdb224ca-68eb-449d-b2c3-f8a8a0bb5034" providerId="ADAL" clId="{46FFA389-35B1-4B04-BF72-15C524FAED87}" dt="2024-09-12T02:04:49.973" v="72" actId="2711"/>
          <ac:spMkLst>
            <pc:docMk/>
            <pc:sldMk cId="3603189221" sldId="302"/>
            <ac:spMk id="102" creationId="{A1348CDC-8EA5-3CB7-7FB2-66E044400301}"/>
          </ac:spMkLst>
        </pc:spChg>
        <pc:spChg chg="add mod">
          <ac:chgData name="Melandi Du Plooy" userId="fdb224ca-68eb-449d-b2c3-f8a8a0bb5034" providerId="ADAL" clId="{46FFA389-35B1-4B04-BF72-15C524FAED87}" dt="2024-09-12T02:04:49.973" v="72" actId="2711"/>
          <ac:spMkLst>
            <pc:docMk/>
            <pc:sldMk cId="3603189221" sldId="302"/>
            <ac:spMk id="103" creationId="{01155BDE-CF76-FB10-16D3-523F557C9714}"/>
          </ac:spMkLst>
        </pc:spChg>
        <pc:spChg chg="add mod">
          <ac:chgData name="Melandi Du Plooy" userId="fdb224ca-68eb-449d-b2c3-f8a8a0bb5034" providerId="ADAL" clId="{46FFA389-35B1-4B04-BF72-15C524FAED87}" dt="2024-09-12T02:04:49.973" v="72" actId="2711"/>
          <ac:spMkLst>
            <pc:docMk/>
            <pc:sldMk cId="3603189221" sldId="302"/>
            <ac:spMk id="104" creationId="{98423187-596B-ED6D-4F91-262E3AA195B4}"/>
          </ac:spMkLst>
        </pc:spChg>
        <pc:spChg chg="add mod">
          <ac:chgData name="Melandi Du Plooy" userId="fdb224ca-68eb-449d-b2c3-f8a8a0bb5034" providerId="ADAL" clId="{46FFA389-35B1-4B04-BF72-15C524FAED87}" dt="2024-09-12T02:04:49.973" v="72" actId="2711"/>
          <ac:spMkLst>
            <pc:docMk/>
            <pc:sldMk cId="3603189221" sldId="302"/>
            <ac:spMk id="105" creationId="{9031B796-9360-0715-DD0D-7BF9E5D3ACDE}"/>
          </ac:spMkLst>
        </pc:spChg>
        <pc:spChg chg="add mod">
          <ac:chgData name="Melandi Du Plooy" userId="fdb224ca-68eb-449d-b2c3-f8a8a0bb5034" providerId="ADAL" clId="{46FFA389-35B1-4B04-BF72-15C524FAED87}" dt="2024-09-12T02:04:49.973" v="72" actId="2711"/>
          <ac:spMkLst>
            <pc:docMk/>
            <pc:sldMk cId="3603189221" sldId="302"/>
            <ac:spMk id="106" creationId="{6966DCB3-0A67-B661-0199-717F9AB4D71B}"/>
          </ac:spMkLst>
        </pc:spChg>
        <pc:spChg chg="add mod">
          <ac:chgData name="Melandi Du Plooy" userId="fdb224ca-68eb-449d-b2c3-f8a8a0bb5034" providerId="ADAL" clId="{46FFA389-35B1-4B04-BF72-15C524FAED87}" dt="2024-09-12T02:04:49.973" v="72" actId="2711"/>
          <ac:spMkLst>
            <pc:docMk/>
            <pc:sldMk cId="3603189221" sldId="302"/>
            <ac:spMk id="107" creationId="{63011F6C-4914-6185-A63A-46C31C6976AA}"/>
          </ac:spMkLst>
        </pc:spChg>
        <pc:spChg chg="add mod">
          <ac:chgData name="Melandi Du Plooy" userId="fdb224ca-68eb-449d-b2c3-f8a8a0bb5034" providerId="ADAL" clId="{46FFA389-35B1-4B04-BF72-15C524FAED87}" dt="2024-09-12T02:04:49.973" v="72" actId="2711"/>
          <ac:spMkLst>
            <pc:docMk/>
            <pc:sldMk cId="3603189221" sldId="302"/>
            <ac:spMk id="108" creationId="{FF3A540C-3C25-19A2-6912-566A09DE8246}"/>
          </ac:spMkLst>
        </pc:spChg>
        <pc:spChg chg="add mod">
          <ac:chgData name="Melandi Du Plooy" userId="fdb224ca-68eb-449d-b2c3-f8a8a0bb5034" providerId="ADAL" clId="{46FFA389-35B1-4B04-BF72-15C524FAED87}" dt="2024-09-12T02:04:49.973" v="72" actId="2711"/>
          <ac:spMkLst>
            <pc:docMk/>
            <pc:sldMk cId="3603189221" sldId="302"/>
            <ac:spMk id="109" creationId="{37E8B049-BB38-3A52-8ACB-8C31033CA04C}"/>
          </ac:spMkLst>
        </pc:spChg>
        <pc:spChg chg="add mod">
          <ac:chgData name="Melandi Du Plooy" userId="fdb224ca-68eb-449d-b2c3-f8a8a0bb5034" providerId="ADAL" clId="{46FFA389-35B1-4B04-BF72-15C524FAED87}" dt="2024-09-12T02:04:49.973" v="72" actId="2711"/>
          <ac:spMkLst>
            <pc:docMk/>
            <pc:sldMk cId="3603189221" sldId="302"/>
            <ac:spMk id="110" creationId="{823DE828-9BBB-8936-7ECC-871B17850853}"/>
          </ac:spMkLst>
        </pc:spChg>
        <pc:spChg chg="add mod">
          <ac:chgData name="Melandi Du Plooy" userId="fdb224ca-68eb-449d-b2c3-f8a8a0bb5034" providerId="ADAL" clId="{46FFA389-35B1-4B04-BF72-15C524FAED87}" dt="2024-09-12T02:04:49.973" v="72" actId="2711"/>
          <ac:spMkLst>
            <pc:docMk/>
            <pc:sldMk cId="3603189221" sldId="302"/>
            <ac:spMk id="111" creationId="{3D46AC2F-5E2B-5F7C-2A7C-E3C27022A63B}"/>
          </ac:spMkLst>
        </pc:spChg>
        <pc:spChg chg="add mod">
          <ac:chgData name="Melandi Du Plooy" userId="fdb224ca-68eb-449d-b2c3-f8a8a0bb5034" providerId="ADAL" clId="{46FFA389-35B1-4B04-BF72-15C524FAED87}" dt="2024-09-12T02:04:49.973" v="72" actId="2711"/>
          <ac:spMkLst>
            <pc:docMk/>
            <pc:sldMk cId="3603189221" sldId="302"/>
            <ac:spMk id="112" creationId="{FC31E825-B413-824A-52F0-D6CF84412099}"/>
          </ac:spMkLst>
        </pc:spChg>
        <pc:spChg chg="add mod">
          <ac:chgData name="Melandi Du Plooy" userId="fdb224ca-68eb-449d-b2c3-f8a8a0bb5034" providerId="ADAL" clId="{46FFA389-35B1-4B04-BF72-15C524FAED87}" dt="2024-09-12T02:04:49.973" v="72" actId="2711"/>
          <ac:spMkLst>
            <pc:docMk/>
            <pc:sldMk cId="3603189221" sldId="302"/>
            <ac:spMk id="113" creationId="{7D6C1022-08F4-2564-DD4A-3866F0A736A3}"/>
          </ac:spMkLst>
        </pc:spChg>
        <pc:spChg chg="mod">
          <ac:chgData name="Melandi Du Plooy" userId="fdb224ca-68eb-449d-b2c3-f8a8a0bb5034" providerId="ADAL" clId="{46FFA389-35B1-4B04-BF72-15C524FAED87}" dt="2024-09-12T02:00:56.311" v="42"/>
          <ac:spMkLst>
            <pc:docMk/>
            <pc:sldMk cId="3603189221" sldId="302"/>
            <ac:spMk id="121" creationId="{5B77334C-4410-F444-C5A5-30AEC88EC390}"/>
          </ac:spMkLst>
        </pc:spChg>
        <pc:spChg chg="mod">
          <ac:chgData name="Melandi Du Plooy" userId="fdb224ca-68eb-449d-b2c3-f8a8a0bb5034" providerId="ADAL" clId="{46FFA389-35B1-4B04-BF72-15C524FAED87}" dt="2024-09-12T02:00:56.311" v="42"/>
          <ac:spMkLst>
            <pc:docMk/>
            <pc:sldMk cId="3603189221" sldId="302"/>
            <ac:spMk id="122" creationId="{DFAC9B00-3A0A-340F-56BD-72E8401474BD}"/>
          </ac:spMkLst>
        </pc:spChg>
        <pc:spChg chg="mod">
          <ac:chgData name="Melandi Du Plooy" userId="fdb224ca-68eb-449d-b2c3-f8a8a0bb5034" providerId="ADAL" clId="{46FFA389-35B1-4B04-BF72-15C524FAED87}" dt="2024-09-12T02:00:56.311" v="42"/>
          <ac:spMkLst>
            <pc:docMk/>
            <pc:sldMk cId="3603189221" sldId="302"/>
            <ac:spMk id="124" creationId="{CB83CF53-E511-6753-BFDE-98292E828F56}"/>
          </ac:spMkLst>
        </pc:spChg>
        <pc:spChg chg="mod">
          <ac:chgData name="Melandi Du Plooy" userId="fdb224ca-68eb-449d-b2c3-f8a8a0bb5034" providerId="ADAL" clId="{46FFA389-35B1-4B04-BF72-15C524FAED87}" dt="2024-09-12T02:00:56.311" v="42"/>
          <ac:spMkLst>
            <pc:docMk/>
            <pc:sldMk cId="3603189221" sldId="302"/>
            <ac:spMk id="125" creationId="{F4ECF51F-86D8-9186-A3D3-8D6CA11CF0CE}"/>
          </ac:spMkLst>
        </pc:spChg>
        <pc:spChg chg="mod">
          <ac:chgData name="Melandi Du Plooy" userId="fdb224ca-68eb-449d-b2c3-f8a8a0bb5034" providerId="ADAL" clId="{46FFA389-35B1-4B04-BF72-15C524FAED87}" dt="2024-09-12T02:00:56.311" v="42"/>
          <ac:spMkLst>
            <pc:docMk/>
            <pc:sldMk cId="3603189221" sldId="302"/>
            <ac:spMk id="127" creationId="{18D65A55-3F0B-7A90-2E99-00792AD5FA2A}"/>
          </ac:spMkLst>
        </pc:spChg>
        <pc:spChg chg="mod">
          <ac:chgData name="Melandi Du Plooy" userId="fdb224ca-68eb-449d-b2c3-f8a8a0bb5034" providerId="ADAL" clId="{46FFA389-35B1-4B04-BF72-15C524FAED87}" dt="2024-09-12T02:00:56.311" v="42"/>
          <ac:spMkLst>
            <pc:docMk/>
            <pc:sldMk cId="3603189221" sldId="302"/>
            <ac:spMk id="128" creationId="{69CEF02E-34E1-F71E-FB48-44D103B576C0}"/>
          </ac:spMkLst>
        </pc:spChg>
        <pc:spChg chg="add mod">
          <ac:chgData name="Melandi Du Plooy" userId="fdb224ca-68eb-449d-b2c3-f8a8a0bb5034" providerId="ADAL" clId="{46FFA389-35B1-4B04-BF72-15C524FAED87}" dt="2024-09-12T02:05:20.677" v="76" actId="14100"/>
          <ac:spMkLst>
            <pc:docMk/>
            <pc:sldMk cId="3603189221" sldId="302"/>
            <ac:spMk id="133" creationId="{18B48025-62BF-C829-503A-AD4FC9BCBB0F}"/>
          </ac:spMkLst>
        </pc:spChg>
        <pc:spChg chg="mod">
          <ac:chgData name="Melandi Du Plooy" userId="fdb224ca-68eb-449d-b2c3-f8a8a0bb5034" providerId="ADAL" clId="{46FFA389-35B1-4B04-BF72-15C524FAED87}" dt="2024-09-12T02:00:56.311" v="42"/>
          <ac:spMkLst>
            <pc:docMk/>
            <pc:sldMk cId="3603189221" sldId="302"/>
            <ac:spMk id="135" creationId="{AB78392F-EAAB-3548-B359-2CB984A6DBD8}"/>
          </ac:spMkLst>
        </pc:spChg>
        <pc:spChg chg="mod">
          <ac:chgData name="Melandi Du Plooy" userId="fdb224ca-68eb-449d-b2c3-f8a8a0bb5034" providerId="ADAL" clId="{46FFA389-35B1-4B04-BF72-15C524FAED87}" dt="2024-09-12T02:00:56.311" v="42"/>
          <ac:spMkLst>
            <pc:docMk/>
            <pc:sldMk cId="3603189221" sldId="302"/>
            <ac:spMk id="136" creationId="{BB1ECF9A-E9A8-2EEE-79EE-E681D0E3C4C5}"/>
          </ac:spMkLst>
        </pc:spChg>
        <pc:spChg chg="mod">
          <ac:chgData name="Melandi Du Plooy" userId="fdb224ca-68eb-449d-b2c3-f8a8a0bb5034" providerId="ADAL" clId="{46FFA389-35B1-4B04-BF72-15C524FAED87}" dt="2024-09-12T02:00:56.311" v="42"/>
          <ac:spMkLst>
            <pc:docMk/>
            <pc:sldMk cId="3603189221" sldId="302"/>
            <ac:spMk id="138" creationId="{9154E638-02BB-3327-00D2-E43E839AAB5B}"/>
          </ac:spMkLst>
        </pc:spChg>
        <pc:spChg chg="mod">
          <ac:chgData name="Melandi Du Plooy" userId="fdb224ca-68eb-449d-b2c3-f8a8a0bb5034" providerId="ADAL" clId="{46FFA389-35B1-4B04-BF72-15C524FAED87}" dt="2024-09-12T02:00:56.311" v="42"/>
          <ac:spMkLst>
            <pc:docMk/>
            <pc:sldMk cId="3603189221" sldId="302"/>
            <ac:spMk id="139" creationId="{02B0ECBE-EB26-80C2-37BC-336299061123}"/>
          </ac:spMkLst>
        </pc:spChg>
        <pc:spChg chg="mod">
          <ac:chgData name="Melandi Du Plooy" userId="fdb224ca-68eb-449d-b2c3-f8a8a0bb5034" providerId="ADAL" clId="{46FFA389-35B1-4B04-BF72-15C524FAED87}" dt="2024-09-12T02:00:56.311" v="42"/>
          <ac:spMkLst>
            <pc:docMk/>
            <pc:sldMk cId="3603189221" sldId="302"/>
            <ac:spMk id="141" creationId="{86F14C0F-7AB9-2DB5-9C1F-777339DAB094}"/>
          </ac:spMkLst>
        </pc:spChg>
        <pc:spChg chg="mod">
          <ac:chgData name="Melandi Du Plooy" userId="fdb224ca-68eb-449d-b2c3-f8a8a0bb5034" providerId="ADAL" clId="{46FFA389-35B1-4B04-BF72-15C524FAED87}" dt="2024-09-12T02:00:56.311" v="42"/>
          <ac:spMkLst>
            <pc:docMk/>
            <pc:sldMk cId="3603189221" sldId="302"/>
            <ac:spMk id="142" creationId="{B16DD760-ECB0-5A54-8A15-C50906001CCE}"/>
          </ac:spMkLst>
        </pc:spChg>
        <pc:spChg chg="mod">
          <ac:chgData name="Melandi Du Plooy" userId="fdb224ca-68eb-449d-b2c3-f8a8a0bb5034" providerId="ADAL" clId="{46FFA389-35B1-4B04-BF72-15C524FAED87}" dt="2024-09-12T02:00:56.311" v="42"/>
          <ac:spMkLst>
            <pc:docMk/>
            <pc:sldMk cId="3603189221" sldId="302"/>
            <ac:spMk id="144" creationId="{39323B03-30E1-1964-6475-0E643FDE1E80}"/>
          </ac:spMkLst>
        </pc:spChg>
        <pc:spChg chg="mod">
          <ac:chgData name="Melandi Du Plooy" userId="fdb224ca-68eb-449d-b2c3-f8a8a0bb5034" providerId="ADAL" clId="{46FFA389-35B1-4B04-BF72-15C524FAED87}" dt="2024-09-12T02:00:56.311" v="42"/>
          <ac:spMkLst>
            <pc:docMk/>
            <pc:sldMk cId="3603189221" sldId="302"/>
            <ac:spMk id="145" creationId="{4672C699-6644-5ACF-7FF2-2855CBAA1DA3}"/>
          </ac:spMkLst>
        </pc:spChg>
        <pc:spChg chg="mod">
          <ac:chgData name="Melandi Du Plooy" userId="fdb224ca-68eb-449d-b2c3-f8a8a0bb5034" providerId="ADAL" clId="{46FFA389-35B1-4B04-BF72-15C524FAED87}" dt="2024-09-12T02:00:56.311" v="42"/>
          <ac:spMkLst>
            <pc:docMk/>
            <pc:sldMk cId="3603189221" sldId="302"/>
            <ac:spMk id="147" creationId="{431DA79E-DA21-D4EB-3DEE-1A92EBEB6D49}"/>
          </ac:spMkLst>
        </pc:spChg>
        <pc:spChg chg="mod">
          <ac:chgData name="Melandi Du Plooy" userId="fdb224ca-68eb-449d-b2c3-f8a8a0bb5034" providerId="ADAL" clId="{46FFA389-35B1-4B04-BF72-15C524FAED87}" dt="2024-09-12T02:00:56.311" v="42"/>
          <ac:spMkLst>
            <pc:docMk/>
            <pc:sldMk cId="3603189221" sldId="302"/>
            <ac:spMk id="148" creationId="{C150E485-E6CB-FEFC-5CC4-DB18C33D1ED6}"/>
          </ac:spMkLst>
        </pc:spChg>
        <pc:spChg chg="mod">
          <ac:chgData name="Melandi Du Plooy" userId="fdb224ca-68eb-449d-b2c3-f8a8a0bb5034" providerId="ADAL" clId="{46FFA389-35B1-4B04-BF72-15C524FAED87}" dt="2024-09-12T02:00:56.311" v="42"/>
          <ac:spMkLst>
            <pc:docMk/>
            <pc:sldMk cId="3603189221" sldId="302"/>
            <ac:spMk id="150" creationId="{C2FC7BF0-9027-E433-A57A-74DB8CD4566B}"/>
          </ac:spMkLst>
        </pc:spChg>
        <pc:spChg chg="mod">
          <ac:chgData name="Melandi Du Plooy" userId="fdb224ca-68eb-449d-b2c3-f8a8a0bb5034" providerId="ADAL" clId="{46FFA389-35B1-4B04-BF72-15C524FAED87}" dt="2024-09-12T02:00:56.311" v="42"/>
          <ac:spMkLst>
            <pc:docMk/>
            <pc:sldMk cId="3603189221" sldId="302"/>
            <ac:spMk id="151" creationId="{6163EE60-2A0D-402E-19C1-74E948EA95D3}"/>
          </ac:spMkLst>
        </pc:spChg>
        <pc:spChg chg="mod">
          <ac:chgData name="Melandi Du Plooy" userId="fdb224ca-68eb-449d-b2c3-f8a8a0bb5034" providerId="ADAL" clId="{46FFA389-35B1-4B04-BF72-15C524FAED87}" dt="2024-09-12T02:00:56.311" v="42"/>
          <ac:spMkLst>
            <pc:docMk/>
            <pc:sldMk cId="3603189221" sldId="302"/>
            <ac:spMk id="153" creationId="{97DD1C83-2E92-2D75-8826-5ECA4D268452}"/>
          </ac:spMkLst>
        </pc:spChg>
        <pc:spChg chg="mod">
          <ac:chgData name="Melandi Du Plooy" userId="fdb224ca-68eb-449d-b2c3-f8a8a0bb5034" providerId="ADAL" clId="{46FFA389-35B1-4B04-BF72-15C524FAED87}" dt="2024-09-12T02:00:56.311" v="42"/>
          <ac:spMkLst>
            <pc:docMk/>
            <pc:sldMk cId="3603189221" sldId="302"/>
            <ac:spMk id="154" creationId="{99ED6AF1-E3CE-C51F-4B2B-8F0E119A5A10}"/>
          </ac:spMkLst>
        </pc:spChg>
        <pc:spChg chg="mod">
          <ac:chgData name="Melandi Du Plooy" userId="fdb224ca-68eb-449d-b2c3-f8a8a0bb5034" providerId="ADAL" clId="{46FFA389-35B1-4B04-BF72-15C524FAED87}" dt="2024-09-12T02:00:56.311" v="42"/>
          <ac:spMkLst>
            <pc:docMk/>
            <pc:sldMk cId="3603189221" sldId="302"/>
            <ac:spMk id="156" creationId="{0CDDC734-168A-7653-EB86-AA46BF3CE064}"/>
          </ac:spMkLst>
        </pc:spChg>
        <pc:spChg chg="mod">
          <ac:chgData name="Melandi Du Plooy" userId="fdb224ca-68eb-449d-b2c3-f8a8a0bb5034" providerId="ADAL" clId="{46FFA389-35B1-4B04-BF72-15C524FAED87}" dt="2024-09-12T02:00:56.311" v="42"/>
          <ac:spMkLst>
            <pc:docMk/>
            <pc:sldMk cId="3603189221" sldId="302"/>
            <ac:spMk id="157" creationId="{16806E17-0800-92BB-8D5C-8F42F2AE3A84}"/>
          </ac:spMkLst>
        </pc:spChg>
        <pc:spChg chg="add mod">
          <ac:chgData name="Melandi Du Plooy" userId="fdb224ca-68eb-449d-b2c3-f8a8a0bb5034" providerId="ADAL" clId="{46FFA389-35B1-4B04-BF72-15C524FAED87}" dt="2024-09-12T02:04:49.973" v="72" actId="2711"/>
          <ac:spMkLst>
            <pc:docMk/>
            <pc:sldMk cId="3603189221" sldId="302"/>
            <ac:spMk id="158" creationId="{761B0EAC-DA83-A684-9516-7E4E1177A881}"/>
          </ac:spMkLst>
        </pc:spChg>
        <pc:spChg chg="add mod">
          <ac:chgData name="Melandi Du Plooy" userId="fdb224ca-68eb-449d-b2c3-f8a8a0bb5034" providerId="ADAL" clId="{46FFA389-35B1-4B04-BF72-15C524FAED87}" dt="2024-09-12T02:04:49.973" v="72" actId="2711"/>
          <ac:spMkLst>
            <pc:docMk/>
            <pc:sldMk cId="3603189221" sldId="302"/>
            <ac:spMk id="159" creationId="{631E34FB-FB73-3E3C-065D-7A0EF419FA94}"/>
          </ac:spMkLst>
        </pc:spChg>
        <pc:spChg chg="add mod">
          <ac:chgData name="Melandi Du Plooy" userId="fdb224ca-68eb-449d-b2c3-f8a8a0bb5034" providerId="ADAL" clId="{46FFA389-35B1-4B04-BF72-15C524FAED87}" dt="2024-09-12T02:04:49.973" v="72" actId="2711"/>
          <ac:spMkLst>
            <pc:docMk/>
            <pc:sldMk cId="3603189221" sldId="302"/>
            <ac:spMk id="160" creationId="{13554A65-FAB5-6FD7-AD78-E001E7C7C194}"/>
          </ac:spMkLst>
        </pc:spChg>
        <pc:spChg chg="add mod">
          <ac:chgData name="Melandi Du Plooy" userId="fdb224ca-68eb-449d-b2c3-f8a8a0bb5034" providerId="ADAL" clId="{46FFA389-35B1-4B04-BF72-15C524FAED87}" dt="2024-09-12T02:04:49.973" v="72" actId="2711"/>
          <ac:spMkLst>
            <pc:docMk/>
            <pc:sldMk cId="3603189221" sldId="302"/>
            <ac:spMk id="161" creationId="{EB4A4DE3-27DF-CD5F-5FD4-5082EC6906E8}"/>
          </ac:spMkLst>
        </pc:spChg>
        <pc:grpChg chg="add mod">
          <ac:chgData name="Melandi Du Plooy" userId="fdb224ca-68eb-449d-b2c3-f8a8a0bb5034" providerId="ADAL" clId="{46FFA389-35B1-4B04-BF72-15C524FAED87}" dt="2024-09-12T02:04:49.973" v="72" actId="2711"/>
          <ac:grpSpMkLst>
            <pc:docMk/>
            <pc:sldMk cId="3603189221" sldId="302"/>
            <ac:grpSpMk id="2" creationId="{536B7539-31AB-1497-F95F-BE88EFDE3C6E}"/>
          </ac:grpSpMkLst>
        </pc:grpChg>
        <pc:grpChg chg="add mod">
          <ac:chgData name="Melandi Du Plooy" userId="fdb224ca-68eb-449d-b2c3-f8a8a0bb5034" providerId="ADAL" clId="{46FFA389-35B1-4B04-BF72-15C524FAED87}" dt="2024-09-12T02:04:49.973" v="72" actId="2711"/>
          <ac:grpSpMkLst>
            <pc:docMk/>
            <pc:sldMk cId="3603189221" sldId="302"/>
            <ac:grpSpMk id="7" creationId="{1C1916CE-6E43-FA16-99B2-ABDC1895398A}"/>
          </ac:grpSpMkLst>
        </pc:grpChg>
        <pc:grpChg chg="add mod">
          <ac:chgData name="Melandi Du Plooy" userId="fdb224ca-68eb-449d-b2c3-f8a8a0bb5034" providerId="ADAL" clId="{46FFA389-35B1-4B04-BF72-15C524FAED87}" dt="2024-09-12T02:04:49.973" v="72" actId="2711"/>
          <ac:grpSpMkLst>
            <pc:docMk/>
            <pc:sldMk cId="3603189221" sldId="302"/>
            <ac:grpSpMk id="10" creationId="{BED69F90-B0E6-E366-81B0-73DE4B27BCB6}"/>
          </ac:grpSpMkLst>
        </pc:grpChg>
        <pc:grpChg chg="add mod">
          <ac:chgData name="Melandi Du Plooy" userId="fdb224ca-68eb-449d-b2c3-f8a8a0bb5034" providerId="ADAL" clId="{46FFA389-35B1-4B04-BF72-15C524FAED87}" dt="2024-09-12T02:04:49.973" v="72" actId="2711"/>
          <ac:grpSpMkLst>
            <pc:docMk/>
            <pc:sldMk cId="3603189221" sldId="302"/>
            <ac:grpSpMk id="13" creationId="{02F92EA3-164A-FBD3-3848-284CAD718CF5}"/>
          </ac:grpSpMkLst>
        </pc:grpChg>
        <pc:grpChg chg="add mod">
          <ac:chgData name="Melandi Du Plooy" userId="fdb224ca-68eb-449d-b2c3-f8a8a0bb5034" providerId="ADAL" clId="{46FFA389-35B1-4B04-BF72-15C524FAED87}" dt="2024-09-12T02:04:49.973" v="72" actId="2711"/>
          <ac:grpSpMkLst>
            <pc:docMk/>
            <pc:sldMk cId="3603189221" sldId="302"/>
            <ac:grpSpMk id="16" creationId="{7C6E0B3F-F4D0-ACB0-F4C2-10534CF85ECB}"/>
          </ac:grpSpMkLst>
        </pc:grpChg>
        <pc:grpChg chg="add mod">
          <ac:chgData name="Melandi Du Plooy" userId="fdb224ca-68eb-449d-b2c3-f8a8a0bb5034" providerId="ADAL" clId="{46FFA389-35B1-4B04-BF72-15C524FAED87}" dt="2024-09-12T02:04:49.973" v="72" actId="2711"/>
          <ac:grpSpMkLst>
            <pc:docMk/>
            <pc:sldMk cId="3603189221" sldId="302"/>
            <ac:grpSpMk id="19" creationId="{57E4272C-EE7D-189A-8348-D81F31EA357B}"/>
          </ac:grpSpMkLst>
        </pc:grpChg>
        <pc:grpChg chg="add mod">
          <ac:chgData name="Melandi Du Plooy" userId="fdb224ca-68eb-449d-b2c3-f8a8a0bb5034" providerId="ADAL" clId="{46FFA389-35B1-4B04-BF72-15C524FAED87}" dt="2024-09-12T02:04:49.973" v="72" actId="2711"/>
          <ac:grpSpMkLst>
            <pc:docMk/>
            <pc:sldMk cId="3603189221" sldId="302"/>
            <ac:grpSpMk id="23" creationId="{5A1576F1-4417-C8C5-65FC-69040AD64E02}"/>
          </ac:grpSpMkLst>
        </pc:grpChg>
        <pc:grpChg chg="add mod">
          <ac:chgData name="Melandi Du Plooy" userId="fdb224ca-68eb-449d-b2c3-f8a8a0bb5034" providerId="ADAL" clId="{46FFA389-35B1-4B04-BF72-15C524FAED87}" dt="2024-09-12T02:04:49.973" v="72" actId="2711"/>
          <ac:grpSpMkLst>
            <pc:docMk/>
            <pc:sldMk cId="3603189221" sldId="302"/>
            <ac:grpSpMk id="26" creationId="{C113626A-F59E-4F3E-8D10-3ACC060FFDFF}"/>
          </ac:grpSpMkLst>
        </pc:grpChg>
        <pc:grpChg chg="add mod">
          <ac:chgData name="Melandi Du Plooy" userId="fdb224ca-68eb-449d-b2c3-f8a8a0bb5034" providerId="ADAL" clId="{46FFA389-35B1-4B04-BF72-15C524FAED87}" dt="2024-09-12T02:04:49.973" v="72" actId="2711"/>
          <ac:grpSpMkLst>
            <pc:docMk/>
            <pc:sldMk cId="3603189221" sldId="302"/>
            <ac:grpSpMk id="34" creationId="{99A9B66B-8039-4C4C-ED5E-E275B403CF4C}"/>
          </ac:grpSpMkLst>
        </pc:grpChg>
        <pc:grpChg chg="add mod">
          <ac:chgData name="Melandi Du Plooy" userId="fdb224ca-68eb-449d-b2c3-f8a8a0bb5034" providerId="ADAL" clId="{46FFA389-35B1-4B04-BF72-15C524FAED87}" dt="2024-09-12T02:04:49.973" v="72" actId="2711"/>
          <ac:grpSpMkLst>
            <pc:docMk/>
            <pc:sldMk cId="3603189221" sldId="302"/>
            <ac:grpSpMk id="37" creationId="{7231BA5E-9ADA-C39D-7ACF-07E47B265382}"/>
          </ac:grpSpMkLst>
        </pc:grpChg>
        <pc:grpChg chg="add mod">
          <ac:chgData name="Melandi Du Plooy" userId="fdb224ca-68eb-449d-b2c3-f8a8a0bb5034" providerId="ADAL" clId="{46FFA389-35B1-4B04-BF72-15C524FAED87}" dt="2024-09-12T02:04:49.973" v="72" actId="2711"/>
          <ac:grpSpMkLst>
            <pc:docMk/>
            <pc:sldMk cId="3603189221" sldId="302"/>
            <ac:grpSpMk id="40" creationId="{86797E71-FE98-0A5F-68A4-C5E81ECBCD03}"/>
          </ac:grpSpMkLst>
        </pc:grpChg>
        <pc:grpChg chg="add mod">
          <ac:chgData name="Melandi Du Plooy" userId="fdb224ca-68eb-449d-b2c3-f8a8a0bb5034" providerId="ADAL" clId="{46FFA389-35B1-4B04-BF72-15C524FAED87}" dt="2024-09-12T02:04:49.973" v="72" actId="2711"/>
          <ac:grpSpMkLst>
            <pc:docMk/>
            <pc:sldMk cId="3603189221" sldId="302"/>
            <ac:grpSpMk id="43" creationId="{FF433B24-7CA9-D5FC-4F18-2AEA09B19B27}"/>
          </ac:grpSpMkLst>
        </pc:grpChg>
        <pc:grpChg chg="add mod">
          <ac:chgData name="Melandi Du Plooy" userId="fdb224ca-68eb-449d-b2c3-f8a8a0bb5034" providerId="ADAL" clId="{46FFA389-35B1-4B04-BF72-15C524FAED87}" dt="2024-09-12T02:04:49.973" v="72" actId="2711"/>
          <ac:grpSpMkLst>
            <pc:docMk/>
            <pc:sldMk cId="3603189221" sldId="302"/>
            <ac:grpSpMk id="46" creationId="{0E411C2B-16D4-A7F1-343C-66E2966BD2A9}"/>
          </ac:grpSpMkLst>
        </pc:grpChg>
        <pc:grpChg chg="add mod">
          <ac:chgData name="Melandi Du Plooy" userId="fdb224ca-68eb-449d-b2c3-f8a8a0bb5034" providerId="ADAL" clId="{46FFA389-35B1-4B04-BF72-15C524FAED87}" dt="2024-09-12T02:04:49.973" v="72" actId="2711"/>
          <ac:grpSpMkLst>
            <pc:docMk/>
            <pc:sldMk cId="3603189221" sldId="302"/>
            <ac:grpSpMk id="49" creationId="{DBE7E772-703B-A945-5B8E-61F8A0DE2A6D}"/>
          </ac:grpSpMkLst>
        </pc:grpChg>
        <pc:grpChg chg="add mod">
          <ac:chgData name="Melandi Du Plooy" userId="fdb224ca-68eb-449d-b2c3-f8a8a0bb5034" providerId="ADAL" clId="{46FFA389-35B1-4B04-BF72-15C524FAED87}" dt="2024-09-12T02:04:49.973" v="72" actId="2711"/>
          <ac:grpSpMkLst>
            <pc:docMk/>
            <pc:sldMk cId="3603189221" sldId="302"/>
            <ac:grpSpMk id="52" creationId="{0D31D449-1105-B901-3609-610DD2D439D7}"/>
          </ac:grpSpMkLst>
        </pc:grpChg>
        <pc:grpChg chg="add mod">
          <ac:chgData name="Melandi Du Plooy" userId="fdb224ca-68eb-449d-b2c3-f8a8a0bb5034" providerId="ADAL" clId="{46FFA389-35B1-4B04-BF72-15C524FAED87}" dt="2024-09-12T02:04:49.973" v="72" actId="2711"/>
          <ac:grpSpMkLst>
            <pc:docMk/>
            <pc:sldMk cId="3603189221" sldId="302"/>
            <ac:grpSpMk id="56" creationId="{BA84F2B7-92F2-EE51-04A4-D1ADE65554CA}"/>
          </ac:grpSpMkLst>
        </pc:grpChg>
        <pc:grpChg chg="add mod">
          <ac:chgData name="Melandi Du Plooy" userId="fdb224ca-68eb-449d-b2c3-f8a8a0bb5034" providerId="ADAL" clId="{46FFA389-35B1-4B04-BF72-15C524FAED87}" dt="2024-09-12T02:04:49.973" v="72" actId="2711"/>
          <ac:grpSpMkLst>
            <pc:docMk/>
            <pc:sldMk cId="3603189221" sldId="302"/>
            <ac:grpSpMk id="59" creationId="{121C9E1D-BCF6-3DCB-281C-9543F0A5E1CE}"/>
          </ac:grpSpMkLst>
        </pc:grpChg>
        <pc:grpChg chg="add mod">
          <ac:chgData name="Melandi Du Plooy" userId="fdb224ca-68eb-449d-b2c3-f8a8a0bb5034" providerId="ADAL" clId="{46FFA389-35B1-4B04-BF72-15C524FAED87}" dt="2024-09-12T02:04:49.973" v="72" actId="2711"/>
          <ac:grpSpMkLst>
            <pc:docMk/>
            <pc:sldMk cId="3603189221" sldId="302"/>
            <ac:grpSpMk id="62" creationId="{D46DC651-4138-2E81-55C7-B79E771A467B}"/>
          </ac:grpSpMkLst>
        </pc:grpChg>
        <pc:grpChg chg="add mod">
          <ac:chgData name="Melandi Du Plooy" userId="fdb224ca-68eb-449d-b2c3-f8a8a0bb5034" providerId="ADAL" clId="{46FFA389-35B1-4B04-BF72-15C524FAED87}" dt="2024-09-12T02:04:49.973" v="72" actId="2711"/>
          <ac:grpSpMkLst>
            <pc:docMk/>
            <pc:sldMk cId="3603189221" sldId="302"/>
            <ac:grpSpMk id="65" creationId="{28558471-4771-75E8-E0A2-F8D9BFF26A9C}"/>
          </ac:grpSpMkLst>
        </pc:grpChg>
        <pc:grpChg chg="add mod">
          <ac:chgData name="Melandi Du Plooy" userId="fdb224ca-68eb-449d-b2c3-f8a8a0bb5034" providerId="ADAL" clId="{46FFA389-35B1-4B04-BF72-15C524FAED87}" dt="2024-09-12T02:04:49.973" v="72" actId="2711"/>
          <ac:grpSpMkLst>
            <pc:docMk/>
            <pc:sldMk cId="3603189221" sldId="302"/>
            <ac:grpSpMk id="68" creationId="{FF4FA7A0-2EE0-BE8E-98C2-6CB2D3907A16}"/>
          </ac:grpSpMkLst>
        </pc:grpChg>
        <pc:grpChg chg="add mod">
          <ac:chgData name="Melandi Du Plooy" userId="fdb224ca-68eb-449d-b2c3-f8a8a0bb5034" providerId="ADAL" clId="{46FFA389-35B1-4B04-BF72-15C524FAED87}" dt="2024-09-12T02:04:49.973" v="72" actId="2711"/>
          <ac:grpSpMkLst>
            <pc:docMk/>
            <pc:sldMk cId="3603189221" sldId="302"/>
            <ac:grpSpMk id="71" creationId="{DECAE287-C8D4-3462-FDDF-FF13A8C976E5}"/>
          </ac:grpSpMkLst>
        </pc:grpChg>
        <pc:grpChg chg="add mod">
          <ac:chgData name="Melandi Du Plooy" userId="fdb224ca-68eb-449d-b2c3-f8a8a0bb5034" providerId="ADAL" clId="{46FFA389-35B1-4B04-BF72-15C524FAED87}" dt="2024-09-12T02:04:49.973" v="72" actId="2711"/>
          <ac:grpSpMkLst>
            <pc:docMk/>
            <pc:sldMk cId="3603189221" sldId="302"/>
            <ac:grpSpMk id="74" creationId="{D24158A5-D0D4-E97A-4FE1-DEB8A78E6852}"/>
          </ac:grpSpMkLst>
        </pc:grpChg>
        <pc:grpChg chg="add mod">
          <ac:chgData name="Melandi Du Plooy" userId="fdb224ca-68eb-449d-b2c3-f8a8a0bb5034" providerId="ADAL" clId="{46FFA389-35B1-4B04-BF72-15C524FAED87}" dt="2024-09-12T02:04:49.973" v="72" actId="2711"/>
          <ac:grpSpMkLst>
            <pc:docMk/>
            <pc:sldMk cId="3603189221" sldId="302"/>
            <ac:grpSpMk id="77" creationId="{397FB420-BB10-47B4-5854-57B7C562A0FC}"/>
          </ac:grpSpMkLst>
        </pc:grpChg>
        <pc:grpChg chg="add mod">
          <ac:chgData name="Melandi Du Plooy" userId="fdb224ca-68eb-449d-b2c3-f8a8a0bb5034" providerId="ADAL" clId="{46FFA389-35B1-4B04-BF72-15C524FAED87}" dt="2024-09-12T02:04:49.973" v="72" actId="2711"/>
          <ac:grpSpMkLst>
            <pc:docMk/>
            <pc:sldMk cId="3603189221" sldId="302"/>
            <ac:grpSpMk id="120" creationId="{7123AFE3-AEC1-655F-C794-C40F2E2DB44B}"/>
          </ac:grpSpMkLst>
        </pc:grpChg>
        <pc:grpChg chg="add mod">
          <ac:chgData name="Melandi Du Plooy" userId="fdb224ca-68eb-449d-b2c3-f8a8a0bb5034" providerId="ADAL" clId="{46FFA389-35B1-4B04-BF72-15C524FAED87}" dt="2024-09-12T02:04:49.973" v="72" actId="2711"/>
          <ac:grpSpMkLst>
            <pc:docMk/>
            <pc:sldMk cId="3603189221" sldId="302"/>
            <ac:grpSpMk id="123" creationId="{831BB97E-C503-DC26-9191-B2D775F1FF7D}"/>
          </ac:grpSpMkLst>
        </pc:grpChg>
        <pc:grpChg chg="add mod">
          <ac:chgData name="Melandi Du Plooy" userId="fdb224ca-68eb-449d-b2c3-f8a8a0bb5034" providerId="ADAL" clId="{46FFA389-35B1-4B04-BF72-15C524FAED87}" dt="2024-09-12T02:04:49.973" v="72" actId="2711"/>
          <ac:grpSpMkLst>
            <pc:docMk/>
            <pc:sldMk cId="3603189221" sldId="302"/>
            <ac:grpSpMk id="126" creationId="{FB79E1CC-18B9-CAB1-0FDD-6530C4E3A893}"/>
          </ac:grpSpMkLst>
        </pc:grpChg>
        <pc:grpChg chg="add mod">
          <ac:chgData name="Melandi Du Plooy" userId="fdb224ca-68eb-449d-b2c3-f8a8a0bb5034" providerId="ADAL" clId="{46FFA389-35B1-4B04-BF72-15C524FAED87}" dt="2024-09-12T02:04:49.973" v="72" actId="2711"/>
          <ac:grpSpMkLst>
            <pc:docMk/>
            <pc:sldMk cId="3603189221" sldId="302"/>
            <ac:grpSpMk id="134" creationId="{4DDDBD53-9317-FAC9-E4C8-58984661BC3D}"/>
          </ac:grpSpMkLst>
        </pc:grpChg>
        <pc:grpChg chg="add mod">
          <ac:chgData name="Melandi Du Plooy" userId="fdb224ca-68eb-449d-b2c3-f8a8a0bb5034" providerId="ADAL" clId="{46FFA389-35B1-4B04-BF72-15C524FAED87}" dt="2024-09-12T02:04:49.973" v="72" actId="2711"/>
          <ac:grpSpMkLst>
            <pc:docMk/>
            <pc:sldMk cId="3603189221" sldId="302"/>
            <ac:grpSpMk id="137" creationId="{0DF3BD69-D7F7-97B2-1BA2-3C9CFAE3766A}"/>
          </ac:grpSpMkLst>
        </pc:grpChg>
        <pc:grpChg chg="add mod">
          <ac:chgData name="Melandi Du Plooy" userId="fdb224ca-68eb-449d-b2c3-f8a8a0bb5034" providerId="ADAL" clId="{46FFA389-35B1-4B04-BF72-15C524FAED87}" dt="2024-09-12T02:04:49.973" v="72" actId="2711"/>
          <ac:grpSpMkLst>
            <pc:docMk/>
            <pc:sldMk cId="3603189221" sldId="302"/>
            <ac:grpSpMk id="140" creationId="{FB1DA9D5-19B4-ED32-F9F7-7B518C2494CF}"/>
          </ac:grpSpMkLst>
        </pc:grpChg>
        <pc:grpChg chg="add mod">
          <ac:chgData name="Melandi Du Plooy" userId="fdb224ca-68eb-449d-b2c3-f8a8a0bb5034" providerId="ADAL" clId="{46FFA389-35B1-4B04-BF72-15C524FAED87}" dt="2024-09-12T02:04:49.973" v="72" actId="2711"/>
          <ac:grpSpMkLst>
            <pc:docMk/>
            <pc:sldMk cId="3603189221" sldId="302"/>
            <ac:grpSpMk id="143" creationId="{8E98EDCD-77BF-83BB-0821-E1A7D2B3CEA6}"/>
          </ac:grpSpMkLst>
        </pc:grpChg>
        <pc:grpChg chg="add mod">
          <ac:chgData name="Melandi Du Plooy" userId="fdb224ca-68eb-449d-b2c3-f8a8a0bb5034" providerId="ADAL" clId="{46FFA389-35B1-4B04-BF72-15C524FAED87}" dt="2024-09-12T02:04:49.973" v="72" actId="2711"/>
          <ac:grpSpMkLst>
            <pc:docMk/>
            <pc:sldMk cId="3603189221" sldId="302"/>
            <ac:grpSpMk id="146" creationId="{8DB1F1E7-BC72-3D32-19E7-B5A2EA92BD24}"/>
          </ac:grpSpMkLst>
        </pc:grpChg>
        <pc:grpChg chg="add mod">
          <ac:chgData name="Melandi Du Plooy" userId="fdb224ca-68eb-449d-b2c3-f8a8a0bb5034" providerId="ADAL" clId="{46FFA389-35B1-4B04-BF72-15C524FAED87}" dt="2024-09-12T02:04:49.973" v="72" actId="2711"/>
          <ac:grpSpMkLst>
            <pc:docMk/>
            <pc:sldMk cId="3603189221" sldId="302"/>
            <ac:grpSpMk id="149" creationId="{A901A5DA-9F66-79B5-8519-C4CE58E9FE77}"/>
          </ac:grpSpMkLst>
        </pc:grpChg>
        <pc:grpChg chg="add mod">
          <ac:chgData name="Melandi Du Plooy" userId="fdb224ca-68eb-449d-b2c3-f8a8a0bb5034" providerId="ADAL" clId="{46FFA389-35B1-4B04-BF72-15C524FAED87}" dt="2024-09-12T02:04:49.973" v="72" actId="2711"/>
          <ac:grpSpMkLst>
            <pc:docMk/>
            <pc:sldMk cId="3603189221" sldId="302"/>
            <ac:grpSpMk id="152" creationId="{D50C91EF-9DFF-AB5C-5253-D806EAADEF98}"/>
          </ac:grpSpMkLst>
        </pc:grpChg>
        <pc:grpChg chg="add mod">
          <ac:chgData name="Melandi Du Plooy" userId="fdb224ca-68eb-449d-b2c3-f8a8a0bb5034" providerId="ADAL" clId="{46FFA389-35B1-4B04-BF72-15C524FAED87}" dt="2024-09-12T02:04:49.973" v="72" actId="2711"/>
          <ac:grpSpMkLst>
            <pc:docMk/>
            <pc:sldMk cId="3603189221" sldId="302"/>
            <ac:grpSpMk id="155" creationId="{975FA1C0-7F07-25C9-B0F7-36934AD94C58}"/>
          </ac:grpSpMkLst>
        </pc:grpChg>
        <pc:picChg chg="add mod">
          <ac:chgData name="Melandi Du Plooy" userId="fdb224ca-68eb-449d-b2c3-f8a8a0bb5034" providerId="ADAL" clId="{46FFA389-35B1-4B04-BF72-15C524FAED87}" dt="2024-09-12T02:04:49.973" v="72" actId="2711"/>
          <ac:picMkLst>
            <pc:docMk/>
            <pc:sldMk cId="3603189221" sldId="302"/>
            <ac:picMk id="81" creationId="{2B4530EC-1103-84CB-E850-EED268F1BA64}"/>
          </ac:picMkLst>
        </pc:picChg>
        <pc:picChg chg="add mod">
          <ac:chgData name="Melandi Du Plooy" userId="fdb224ca-68eb-449d-b2c3-f8a8a0bb5034" providerId="ADAL" clId="{46FFA389-35B1-4B04-BF72-15C524FAED87}" dt="2024-09-12T02:04:49.973" v="72" actId="2711"/>
          <ac:picMkLst>
            <pc:docMk/>
            <pc:sldMk cId="3603189221" sldId="302"/>
            <ac:picMk id="82" creationId="{2DB0B193-C03D-0CAB-1832-C67ECE3A5EEA}"/>
          </ac:picMkLst>
        </pc:picChg>
        <pc:cxnChg chg="add mod">
          <ac:chgData name="Melandi Du Plooy" userId="fdb224ca-68eb-449d-b2c3-f8a8a0bb5034" providerId="ADAL" clId="{46FFA389-35B1-4B04-BF72-15C524FAED87}" dt="2024-09-12T02:04:49.973" v="72" actId="2711"/>
          <ac:cxnSpMkLst>
            <pc:docMk/>
            <pc:sldMk cId="3603189221" sldId="302"/>
            <ac:cxnSpMk id="32" creationId="{32CB82B0-CF54-983C-D9B0-7513ADCCD66A}"/>
          </ac:cxnSpMkLst>
        </pc:cxnChg>
        <pc:cxnChg chg="add mod">
          <ac:chgData name="Melandi Du Plooy" userId="fdb224ca-68eb-449d-b2c3-f8a8a0bb5034" providerId="ADAL" clId="{46FFA389-35B1-4B04-BF72-15C524FAED87}" dt="2024-09-12T02:04:49.973" v="72" actId="2711"/>
          <ac:cxnSpMkLst>
            <pc:docMk/>
            <pc:sldMk cId="3603189221" sldId="302"/>
            <ac:cxnSpMk id="33" creationId="{F311314E-E763-1DE0-3D54-7052F71AEA24}"/>
          </ac:cxnSpMkLst>
        </pc:cxnChg>
        <pc:cxnChg chg="add mod">
          <ac:chgData name="Melandi Du Plooy" userId="fdb224ca-68eb-449d-b2c3-f8a8a0bb5034" providerId="ADAL" clId="{46FFA389-35B1-4B04-BF72-15C524FAED87}" dt="2024-09-12T02:04:49.973" v="72" actId="2711"/>
          <ac:cxnSpMkLst>
            <pc:docMk/>
            <pc:sldMk cId="3603189221" sldId="302"/>
            <ac:cxnSpMk id="55" creationId="{3CF1F61C-93E9-C1E6-868F-CD35295B53E4}"/>
          </ac:cxnSpMkLst>
        </pc:cxnChg>
        <pc:cxnChg chg="add mod">
          <ac:chgData name="Melandi Du Plooy" userId="fdb224ca-68eb-449d-b2c3-f8a8a0bb5034" providerId="ADAL" clId="{46FFA389-35B1-4B04-BF72-15C524FAED87}" dt="2024-09-12T02:04:49.973" v="72" actId="2711"/>
          <ac:cxnSpMkLst>
            <pc:docMk/>
            <pc:sldMk cId="3603189221" sldId="302"/>
            <ac:cxnSpMk id="80" creationId="{D1E2F6D8-96CC-66A6-AA0E-AC2443F3226D}"/>
          </ac:cxnSpMkLst>
        </pc:cxnChg>
        <pc:cxnChg chg="add mod">
          <ac:chgData name="Melandi Du Plooy" userId="fdb224ca-68eb-449d-b2c3-f8a8a0bb5034" providerId="ADAL" clId="{46FFA389-35B1-4B04-BF72-15C524FAED87}" dt="2024-09-12T02:04:49.973" v="72" actId="2711"/>
          <ac:cxnSpMkLst>
            <pc:docMk/>
            <pc:sldMk cId="3603189221" sldId="302"/>
            <ac:cxnSpMk id="84" creationId="{2FA3D296-F9F6-56BE-9254-62786FDA38C7}"/>
          </ac:cxnSpMkLst>
        </pc:cxnChg>
        <pc:cxnChg chg="add mod">
          <ac:chgData name="Melandi Du Plooy" userId="fdb224ca-68eb-449d-b2c3-f8a8a0bb5034" providerId="ADAL" clId="{46FFA389-35B1-4B04-BF72-15C524FAED87}" dt="2024-09-12T02:04:49.973" v="72" actId="2711"/>
          <ac:cxnSpMkLst>
            <pc:docMk/>
            <pc:sldMk cId="3603189221" sldId="302"/>
            <ac:cxnSpMk id="85" creationId="{9E27F333-1DB3-1FDD-27CB-89B09B00EF03}"/>
          </ac:cxnSpMkLst>
        </pc:cxnChg>
        <pc:cxnChg chg="add mod">
          <ac:chgData name="Melandi Du Plooy" userId="fdb224ca-68eb-449d-b2c3-f8a8a0bb5034" providerId="ADAL" clId="{46FFA389-35B1-4B04-BF72-15C524FAED87}" dt="2024-09-12T02:04:49.973" v="72" actId="2711"/>
          <ac:cxnSpMkLst>
            <pc:docMk/>
            <pc:sldMk cId="3603189221" sldId="302"/>
            <ac:cxnSpMk id="86" creationId="{2EF5A5AE-1EFE-919D-7921-6D630F24EDDF}"/>
          </ac:cxnSpMkLst>
        </pc:cxnChg>
        <pc:cxnChg chg="add mod">
          <ac:chgData name="Melandi Du Plooy" userId="fdb224ca-68eb-449d-b2c3-f8a8a0bb5034" providerId="ADAL" clId="{46FFA389-35B1-4B04-BF72-15C524FAED87}" dt="2024-09-12T02:04:49.973" v="72" actId="2711"/>
          <ac:cxnSpMkLst>
            <pc:docMk/>
            <pc:sldMk cId="3603189221" sldId="302"/>
            <ac:cxnSpMk id="87" creationId="{2EB24083-CA93-540B-7CE7-7A550B75F4E0}"/>
          </ac:cxnSpMkLst>
        </pc:cxnChg>
        <pc:cxnChg chg="add mod">
          <ac:chgData name="Melandi Du Plooy" userId="fdb224ca-68eb-449d-b2c3-f8a8a0bb5034" providerId="ADAL" clId="{46FFA389-35B1-4B04-BF72-15C524FAED87}" dt="2024-09-12T02:04:49.973" v="72" actId="2711"/>
          <ac:cxnSpMkLst>
            <pc:docMk/>
            <pc:sldMk cId="3603189221" sldId="302"/>
            <ac:cxnSpMk id="88" creationId="{012A447C-1D6C-F284-9E48-5FD909AB567D}"/>
          </ac:cxnSpMkLst>
        </pc:cxnChg>
        <pc:cxnChg chg="add mod">
          <ac:chgData name="Melandi Du Plooy" userId="fdb224ca-68eb-449d-b2c3-f8a8a0bb5034" providerId="ADAL" clId="{46FFA389-35B1-4B04-BF72-15C524FAED87}" dt="2024-09-12T02:04:49.973" v="72" actId="2711"/>
          <ac:cxnSpMkLst>
            <pc:docMk/>
            <pc:sldMk cId="3603189221" sldId="302"/>
            <ac:cxnSpMk id="89" creationId="{718915AE-02A0-74FF-769B-37E57C499EFC}"/>
          </ac:cxnSpMkLst>
        </pc:cxnChg>
        <pc:cxnChg chg="add mod">
          <ac:chgData name="Melandi Du Plooy" userId="fdb224ca-68eb-449d-b2c3-f8a8a0bb5034" providerId="ADAL" clId="{46FFA389-35B1-4B04-BF72-15C524FAED87}" dt="2024-09-12T02:04:49.973" v="72" actId="2711"/>
          <ac:cxnSpMkLst>
            <pc:docMk/>
            <pc:sldMk cId="3603189221" sldId="302"/>
            <ac:cxnSpMk id="90" creationId="{AC023272-CA76-9D73-E3DC-96B1E9BC054F}"/>
          </ac:cxnSpMkLst>
        </pc:cxnChg>
        <pc:cxnChg chg="add mod">
          <ac:chgData name="Melandi Du Plooy" userId="fdb224ca-68eb-449d-b2c3-f8a8a0bb5034" providerId="ADAL" clId="{46FFA389-35B1-4B04-BF72-15C524FAED87}" dt="2024-09-12T02:04:49.973" v="72" actId="2711"/>
          <ac:cxnSpMkLst>
            <pc:docMk/>
            <pc:sldMk cId="3603189221" sldId="302"/>
            <ac:cxnSpMk id="91" creationId="{2CDDB227-D023-2500-D7ED-16C5CFB45C36}"/>
          </ac:cxnSpMkLst>
        </pc:cxnChg>
        <pc:cxnChg chg="add mod">
          <ac:chgData name="Melandi Du Plooy" userId="fdb224ca-68eb-449d-b2c3-f8a8a0bb5034" providerId="ADAL" clId="{46FFA389-35B1-4B04-BF72-15C524FAED87}" dt="2024-09-12T02:04:49.973" v="72" actId="2711"/>
          <ac:cxnSpMkLst>
            <pc:docMk/>
            <pc:sldMk cId="3603189221" sldId="302"/>
            <ac:cxnSpMk id="92" creationId="{0ACFF31C-E816-0230-03DF-C85101859665}"/>
          </ac:cxnSpMkLst>
        </pc:cxnChg>
        <pc:cxnChg chg="add mod">
          <ac:chgData name="Melandi Du Plooy" userId="fdb224ca-68eb-449d-b2c3-f8a8a0bb5034" providerId="ADAL" clId="{46FFA389-35B1-4B04-BF72-15C524FAED87}" dt="2024-09-12T02:04:49.973" v="72" actId="2711"/>
          <ac:cxnSpMkLst>
            <pc:docMk/>
            <pc:sldMk cId="3603189221" sldId="302"/>
            <ac:cxnSpMk id="93" creationId="{9C453203-4F2A-0D48-DCFA-1933D9155FDE}"/>
          </ac:cxnSpMkLst>
        </pc:cxnChg>
        <pc:cxnChg chg="add mod">
          <ac:chgData name="Melandi Du Plooy" userId="fdb224ca-68eb-449d-b2c3-f8a8a0bb5034" providerId="ADAL" clId="{46FFA389-35B1-4B04-BF72-15C524FAED87}" dt="2024-09-12T02:04:49.973" v="72" actId="2711"/>
          <ac:cxnSpMkLst>
            <pc:docMk/>
            <pc:sldMk cId="3603189221" sldId="302"/>
            <ac:cxnSpMk id="114" creationId="{ADFE851E-2B6E-6FE5-6697-611519C7817B}"/>
          </ac:cxnSpMkLst>
        </pc:cxnChg>
        <pc:cxnChg chg="add mod">
          <ac:chgData name="Melandi Du Plooy" userId="fdb224ca-68eb-449d-b2c3-f8a8a0bb5034" providerId="ADAL" clId="{46FFA389-35B1-4B04-BF72-15C524FAED87}" dt="2024-09-12T02:04:49.973" v="72" actId="2711"/>
          <ac:cxnSpMkLst>
            <pc:docMk/>
            <pc:sldMk cId="3603189221" sldId="302"/>
            <ac:cxnSpMk id="115" creationId="{21CE2EA2-6EC5-7727-2B50-76C676C2B290}"/>
          </ac:cxnSpMkLst>
        </pc:cxnChg>
        <pc:cxnChg chg="add mod">
          <ac:chgData name="Melandi Du Plooy" userId="fdb224ca-68eb-449d-b2c3-f8a8a0bb5034" providerId="ADAL" clId="{46FFA389-35B1-4B04-BF72-15C524FAED87}" dt="2024-09-12T02:04:49.973" v="72" actId="2711"/>
          <ac:cxnSpMkLst>
            <pc:docMk/>
            <pc:sldMk cId="3603189221" sldId="302"/>
            <ac:cxnSpMk id="116" creationId="{A3A30A11-3B33-AA1C-32B6-A0BB41758F2B}"/>
          </ac:cxnSpMkLst>
        </pc:cxnChg>
        <pc:cxnChg chg="add mod">
          <ac:chgData name="Melandi Du Plooy" userId="fdb224ca-68eb-449d-b2c3-f8a8a0bb5034" providerId="ADAL" clId="{46FFA389-35B1-4B04-BF72-15C524FAED87}" dt="2024-09-12T02:04:49.973" v="72" actId="2711"/>
          <ac:cxnSpMkLst>
            <pc:docMk/>
            <pc:sldMk cId="3603189221" sldId="302"/>
            <ac:cxnSpMk id="117" creationId="{A96CF707-1D93-BF4F-A3DF-179B0A0B7762}"/>
          </ac:cxnSpMkLst>
        </pc:cxnChg>
        <pc:cxnChg chg="add mod">
          <ac:chgData name="Melandi Du Plooy" userId="fdb224ca-68eb-449d-b2c3-f8a8a0bb5034" providerId="ADAL" clId="{46FFA389-35B1-4B04-BF72-15C524FAED87}" dt="2024-09-12T02:04:49.973" v="72" actId="2711"/>
          <ac:cxnSpMkLst>
            <pc:docMk/>
            <pc:sldMk cId="3603189221" sldId="302"/>
            <ac:cxnSpMk id="118" creationId="{908C4169-3E3A-20F5-E1D9-6B222FF181AD}"/>
          </ac:cxnSpMkLst>
        </pc:cxnChg>
        <pc:cxnChg chg="add mod">
          <ac:chgData name="Melandi Du Plooy" userId="fdb224ca-68eb-449d-b2c3-f8a8a0bb5034" providerId="ADAL" clId="{46FFA389-35B1-4B04-BF72-15C524FAED87}" dt="2024-09-12T02:04:49.973" v="72" actId="2711"/>
          <ac:cxnSpMkLst>
            <pc:docMk/>
            <pc:sldMk cId="3603189221" sldId="302"/>
            <ac:cxnSpMk id="119" creationId="{3D493E99-EDE1-5F42-231D-D19AAF45A533}"/>
          </ac:cxnSpMkLst>
        </pc:cxnChg>
        <pc:cxnChg chg="add mod">
          <ac:chgData name="Melandi Du Plooy" userId="fdb224ca-68eb-449d-b2c3-f8a8a0bb5034" providerId="ADAL" clId="{46FFA389-35B1-4B04-BF72-15C524FAED87}" dt="2024-09-12T02:04:49.973" v="72" actId="2711"/>
          <ac:cxnSpMkLst>
            <pc:docMk/>
            <pc:sldMk cId="3603189221" sldId="302"/>
            <ac:cxnSpMk id="129" creationId="{580E03A8-7120-43CF-E9C8-A1DE14AAC37B}"/>
          </ac:cxnSpMkLst>
        </pc:cxnChg>
        <pc:cxnChg chg="add mod">
          <ac:chgData name="Melandi Du Plooy" userId="fdb224ca-68eb-449d-b2c3-f8a8a0bb5034" providerId="ADAL" clId="{46FFA389-35B1-4B04-BF72-15C524FAED87}" dt="2024-09-12T02:04:49.973" v="72" actId="2711"/>
          <ac:cxnSpMkLst>
            <pc:docMk/>
            <pc:sldMk cId="3603189221" sldId="302"/>
            <ac:cxnSpMk id="130" creationId="{7C41BEA9-BF9B-765D-1FD9-A24882B53625}"/>
          </ac:cxnSpMkLst>
        </pc:cxnChg>
        <pc:cxnChg chg="add mod">
          <ac:chgData name="Melandi Du Plooy" userId="fdb224ca-68eb-449d-b2c3-f8a8a0bb5034" providerId="ADAL" clId="{46FFA389-35B1-4B04-BF72-15C524FAED87}" dt="2024-09-12T02:04:49.973" v="72" actId="2711"/>
          <ac:cxnSpMkLst>
            <pc:docMk/>
            <pc:sldMk cId="3603189221" sldId="302"/>
            <ac:cxnSpMk id="131" creationId="{74EB9CAD-EA7C-0499-1FD1-4B38EB597B58}"/>
          </ac:cxnSpMkLst>
        </pc:cxnChg>
        <pc:cxnChg chg="add mod">
          <ac:chgData name="Melandi Du Plooy" userId="fdb224ca-68eb-449d-b2c3-f8a8a0bb5034" providerId="ADAL" clId="{46FFA389-35B1-4B04-BF72-15C524FAED87}" dt="2024-09-12T02:04:49.973" v="72" actId="2711"/>
          <ac:cxnSpMkLst>
            <pc:docMk/>
            <pc:sldMk cId="3603189221" sldId="302"/>
            <ac:cxnSpMk id="132" creationId="{DC5CE4ED-ED69-B143-F246-C17860A6B040}"/>
          </ac:cxnSpMkLst>
        </pc:cxnChg>
      </pc:sldChg>
      <pc:sldChg chg="del">
        <pc:chgData name="Melandi Du Plooy" userId="fdb224ca-68eb-449d-b2c3-f8a8a0bb5034" providerId="ADAL" clId="{46FFA389-35B1-4B04-BF72-15C524FAED87}" dt="2024-09-12T01:58:24.475" v="3" actId="47"/>
        <pc:sldMkLst>
          <pc:docMk/>
          <pc:sldMk cId="694638403" sldId="303"/>
        </pc:sldMkLst>
      </pc:sldChg>
      <pc:sldChg chg="addSp modSp add mod modNotesTx">
        <pc:chgData name="Melandi Du Plooy" userId="fdb224ca-68eb-449d-b2c3-f8a8a0bb5034" providerId="ADAL" clId="{46FFA389-35B1-4B04-BF72-15C524FAED87}" dt="2024-09-12T02:04:39.031" v="71" actId="2711"/>
        <pc:sldMkLst>
          <pc:docMk/>
          <pc:sldMk cId="3411740327" sldId="303"/>
        </pc:sldMkLst>
        <pc:spChg chg="add mod">
          <ac:chgData name="Melandi Du Plooy" userId="fdb224ca-68eb-449d-b2c3-f8a8a0bb5034" providerId="ADAL" clId="{46FFA389-35B1-4B04-BF72-15C524FAED87}" dt="2024-09-12T02:04:39.031" v="71" actId="2711"/>
          <ac:spMkLst>
            <pc:docMk/>
            <pc:sldMk cId="3411740327" sldId="303"/>
            <ac:spMk id="2" creationId="{64E31F79-A3AA-55E1-FEDD-611FF977BC5F}"/>
          </ac:spMkLst>
        </pc:spChg>
        <pc:spChg chg="add mod">
          <ac:chgData name="Melandi Du Plooy" userId="fdb224ca-68eb-449d-b2c3-f8a8a0bb5034" providerId="ADAL" clId="{46FFA389-35B1-4B04-BF72-15C524FAED87}" dt="2024-09-12T02:04:39.031" v="71" actId="2711"/>
          <ac:spMkLst>
            <pc:docMk/>
            <pc:sldMk cId="3411740327" sldId="303"/>
            <ac:spMk id="3" creationId="{4B30A44A-3DC6-B49D-C599-28E71091FD58}"/>
          </ac:spMkLst>
        </pc:spChg>
        <pc:spChg chg="add mod">
          <ac:chgData name="Melandi Du Plooy" userId="fdb224ca-68eb-449d-b2c3-f8a8a0bb5034" providerId="ADAL" clId="{46FFA389-35B1-4B04-BF72-15C524FAED87}" dt="2024-09-12T02:04:39.031" v="71" actId="2711"/>
          <ac:spMkLst>
            <pc:docMk/>
            <pc:sldMk cId="3411740327" sldId="303"/>
            <ac:spMk id="4" creationId="{F1C35969-B058-6B59-1EBA-C4C3CB59A028}"/>
          </ac:spMkLst>
        </pc:spChg>
        <pc:spChg chg="add mod">
          <ac:chgData name="Melandi Du Plooy" userId="fdb224ca-68eb-449d-b2c3-f8a8a0bb5034" providerId="ADAL" clId="{46FFA389-35B1-4B04-BF72-15C524FAED87}" dt="2024-09-12T02:04:39.031" v="71" actId="2711"/>
          <ac:spMkLst>
            <pc:docMk/>
            <pc:sldMk cId="3411740327" sldId="303"/>
            <ac:spMk id="5" creationId="{F124E538-D0C2-E7EA-7F15-85CC99631EA2}"/>
          </ac:spMkLst>
        </pc:spChg>
        <pc:spChg chg="add mod">
          <ac:chgData name="Melandi Du Plooy" userId="fdb224ca-68eb-449d-b2c3-f8a8a0bb5034" providerId="ADAL" clId="{46FFA389-35B1-4B04-BF72-15C524FAED87}" dt="2024-09-12T02:04:39.031" v="71" actId="2711"/>
          <ac:spMkLst>
            <pc:docMk/>
            <pc:sldMk cId="3411740327" sldId="303"/>
            <ac:spMk id="6" creationId="{83B22D7C-7EEE-78BA-4C7E-6E0D816A79EA}"/>
          </ac:spMkLst>
        </pc:spChg>
        <pc:spChg chg="add mod">
          <ac:chgData name="Melandi Du Plooy" userId="fdb224ca-68eb-449d-b2c3-f8a8a0bb5034" providerId="ADAL" clId="{46FFA389-35B1-4B04-BF72-15C524FAED87}" dt="2024-09-12T02:04:39.031" v="71" actId="2711"/>
          <ac:spMkLst>
            <pc:docMk/>
            <pc:sldMk cId="3411740327" sldId="303"/>
            <ac:spMk id="7" creationId="{7196122A-C34A-F731-3C3A-BFF9077434A5}"/>
          </ac:spMkLst>
        </pc:spChg>
        <pc:spChg chg="add mod">
          <ac:chgData name="Melandi Du Plooy" userId="fdb224ca-68eb-449d-b2c3-f8a8a0bb5034" providerId="ADAL" clId="{46FFA389-35B1-4B04-BF72-15C524FAED87}" dt="2024-09-12T02:04:39.031" v="71" actId="2711"/>
          <ac:spMkLst>
            <pc:docMk/>
            <pc:sldMk cId="3411740327" sldId="303"/>
            <ac:spMk id="9" creationId="{2903C2DF-5C21-A729-2F7F-319164C91436}"/>
          </ac:spMkLst>
        </pc:spChg>
        <pc:spChg chg="mod">
          <ac:chgData name="Melandi Du Plooy" userId="fdb224ca-68eb-449d-b2c3-f8a8a0bb5034" providerId="ADAL" clId="{46FFA389-35B1-4B04-BF72-15C524FAED87}" dt="2024-09-12T02:04:39.031" v="71" actId="2711"/>
          <ac:spMkLst>
            <pc:docMk/>
            <pc:sldMk cId="3411740327" sldId="303"/>
            <ac:spMk id="11" creationId="{3BEC829D-2EB7-69D8-4897-AA2590781BC4}"/>
          </ac:spMkLst>
        </pc:spChg>
        <pc:spChg chg="mod">
          <ac:chgData name="Melandi Du Plooy" userId="fdb224ca-68eb-449d-b2c3-f8a8a0bb5034" providerId="ADAL" clId="{46FFA389-35B1-4B04-BF72-15C524FAED87}" dt="2024-09-12T02:04:39.031" v="71" actId="2711"/>
          <ac:spMkLst>
            <pc:docMk/>
            <pc:sldMk cId="3411740327" sldId="303"/>
            <ac:spMk id="12" creationId="{9B5FF9F2-3B84-C0A3-CEB4-7F9ACE83084B}"/>
          </ac:spMkLst>
        </pc:spChg>
        <pc:spChg chg="mod">
          <ac:chgData name="Melandi Du Plooy" userId="fdb224ca-68eb-449d-b2c3-f8a8a0bb5034" providerId="ADAL" clId="{46FFA389-35B1-4B04-BF72-15C524FAED87}" dt="2024-09-12T02:04:39.031" v="71" actId="2711"/>
          <ac:spMkLst>
            <pc:docMk/>
            <pc:sldMk cId="3411740327" sldId="303"/>
            <ac:spMk id="13" creationId="{34D2C5C4-40FF-CE8B-BD42-D027EE0184D3}"/>
          </ac:spMkLst>
        </pc:spChg>
        <pc:spChg chg="add mod">
          <ac:chgData name="Melandi Du Plooy" userId="fdb224ca-68eb-449d-b2c3-f8a8a0bb5034" providerId="ADAL" clId="{46FFA389-35B1-4B04-BF72-15C524FAED87}" dt="2024-09-12T02:04:39.031" v="71" actId="2711"/>
          <ac:spMkLst>
            <pc:docMk/>
            <pc:sldMk cId="3411740327" sldId="303"/>
            <ac:spMk id="14" creationId="{2D2B4CEA-DF00-E512-9625-B872C375C29E}"/>
          </ac:spMkLst>
        </pc:spChg>
        <pc:grpChg chg="add mod">
          <ac:chgData name="Melandi Du Plooy" userId="fdb224ca-68eb-449d-b2c3-f8a8a0bb5034" providerId="ADAL" clId="{46FFA389-35B1-4B04-BF72-15C524FAED87}" dt="2024-09-12T02:00:41.313" v="40"/>
          <ac:grpSpMkLst>
            <pc:docMk/>
            <pc:sldMk cId="3411740327" sldId="303"/>
            <ac:grpSpMk id="10" creationId="{29C3C666-85BF-9B68-82DE-64B9B36E4581}"/>
          </ac:grpSpMkLst>
        </pc:grpChg>
        <pc:cxnChg chg="add mod">
          <ac:chgData name="Melandi Du Plooy" userId="fdb224ca-68eb-449d-b2c3-f8a8a0bb5034" providerId="ADAL" clId="{46FFA389-35B1-4B04-BF72-15C524FAED87}" dt="2024-09-12T02:00:41.313" v="40"/>
          <ac:cxnSpMkLst>
            <pc:docMk/>
            <pc:sldMk cId="3411740327" sldId="303"/>
            <ac:cxnSpMk id="8" creationId="{93210AB1-2BBF-BD38-E2FD-A8D42416EFB1}"/>
          </ac:cxnSpMkLst>
        </pc:cxnChg>
      </pc:sldChg>
      <pc:sldChg chg="del">
        <pc:chgData name="Melandi Du Plooy" userId="fdb224ca-68eb-449d-b2c3-f8a8a0bb5034" providerId="ADAL" clId="{46FFA389-35B1-4B04-BF72-15C524FAED87}" dt="2024-09-12T01:58:24.475" v="3" actId="47"/>
        <pc:sldMkLst>
          <pc:docMk/>
          <pc:sldMk cId="2319600410" sldId="304"/>
        </pc:sldMkLst>
      </pc:sldChg>
      <pc:sldChg chg="del">
        <pc:chgData name="Melandi Du Plooy" userId="fdb224ca-68eb-449d-b2c3-f8a8a0bb5034" providerId="ADAL" clId="{46FFA389-35B1-4B04-BF72-15C524FAED87}" dt="2024-09-12T01:58:24.475" v="3" actId="47"/>
        <pc:sldMkLst>
          <pc:docMk/>
          <pc:sldMk cId="174258417" sldId="305"/>
        </pc:sldMkLst>
      </pc:sldChg>
    </pc:docChg>
  </pc:docChgLst>
</pc:chgInfo>
</file>

<file path=ppt/charts/_rels/chart1.xml.rels><?xml version="1.0" encoding="UTF-8" standalone="yes"?>
<Relationships xmlns="http://schemas.openxmlformats.org/package/2006/relationships"><Relationship Id="rId3" Type="http://schemas.openxmlformats.org/officeDocument/2006/relationships/themeOverride" Target="../theme/themeOverride1.xml"/><Relationship Id="rId2" Type="http://schemas.microsoft.com/office/2011/relationships/chartColorStyle" Target="colors1.xml"/><Relationship Id="rId1" Type="http://schemas.microsoft.com/office/2011/relationships/chartStyle" Target="style1.xml"/><Relationship Id="rId4" Type="http://schemas.openxmlformats.org/officeDocument/2006/relationships/oleObject" Target="NULL" TargetMode="Externa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lrMapOvr bg1="dk1" tx1="lt1" bg2="dk2" tx2="lt2" accent1="accent1" accent2="accent2" accent3="accent3" accent4="accent4" accent5="accent5" accent6="accent6" hlink="hlink" folHlink="folHlink"/>
  <c:chart>
    <c:autoTitleDeleted val="0"/>
    <c:plotArea>
      <c:layout>
        <c:manualLayout>
          <c:layoutTarget val="inner"/>
          <c:xMode val="edge"/>
          <c:yMode val="edge"/>
          <c:x val="3.8521927234229452E-3"/>
          <c:y val="5.8259095799211666E-2"/>
          <c:w val="0.981759022723246"/>
          <c:h val="0.88072716861672717"/>
        </c:manualLayout>
      </c:layout>
      <c:barChart>
        <c:barDir val="col"/>
        <c:grouping val="stacked"/>
        <c:varyColors val="0"/>
        <c:ser>
          <c:idx val="1"/>
          <c:order val="0"/>
          <c:tx>
            <c:strRef>
              <c:f>Sheet1!$A$5</c:f>
              <c:strCache>
                <c:ptCount val="1"/>
                <c:pt idx="0">
                  <c:v>Heavy utilization RI</c:v>
                </c:pt>
              </c:strCache>
            </c:strRef>
          </c:tx>
          <c:spPr>
            <a:solidFill>
              <a:schemeClr val="accent2"/>
            </a:solidFill>
            <a:ln>
              <a:noFill/>
            </a:ln>
            <a:effectLst/>
          </c:spPr>
          <c:invertIfNegative val="0"/>
          <c:val>
            <c:numRef>
              <c:f>Sheet1!$B$5:$Y$5</c:f>
              <c:numCache>
                <c:formatCode>General</c:formatCode>
                <c:ptCount val="24"/>
                <c:pt idx="0">
                  <c:v>2</c:v>
                </c:pt>
                <c:pt idx="1">
                  <c:v>2</c:v>
                </c:pt>
                <c:pt idx="2">
                  <c:v>2</c:v>
                </c:pt>
                <c:pt idx="3">
                  <c:v>2</c:v>
                </c:pt>
                <c:pt idx="4">
                  <c:v>2</c:v>
                </c:pt>
                <c:pt idx="5">
                  <c:v>2</c:v>
                </c:pt>
                <c:pt idx="6">
                  <c:v>2</c:v>
                </c:pt>
                <c:pt idx="7">
                  <c:v>2</c:v>
                </c:pt>
                <c:pt idx="8">
                  <c:v>2</c:v>
                </c:pt>
                <c:pt idx="9">
                  <c:v>2</c:v>
                </c:pt>
                <c:pt idx="10">
                  <c:v>2</c:v>
                </c:pt>
                <c:pt idx="11">
                  <c:v>2</c:v>
                </c:pt>
                <c:pt idx="12">
                  <c:v>2</c:v>
                </c:pt>
                <c:pt idx="13">
                  <c:v>2</c:v>
                </c:pt>
                <c:pt idx="14">
                  <c:v>2</c:v>
                </c:pt>
                <c:pt idx="15">
                  <c:v>2</c:v>
                </c:pt>
                <c:pt idx="16">
                  <c:v>2</c:v>
                </c:pt>
                <c:pt idx="17">
                  <c:v>2</c:v>
                </c:pt>
                <c:pt idx="18">
                  <c:v>2</c:v>
                </c:pt>
                <c:pt idx="19">
                  <c:v>2</c:v>
                </c:pt>
                <c:pt idx="20">
                  <c:v>2</c:v>
                </c:pt>
                <c:pt idx="21">
                  <c:v>2</c:v>
                </c:pt>
                <c:pt idx="22">
                  <c:v>2</c:v>
                </c:pt>
                <c:pt idx="23">
                  <c:v>2</c:v>
                </c:pt>
              </c:numCache>
            </c:numRef>
          </c:val>
          <c:extLst>
            <c:ext xmlns:c16="http://schemas.microsoft.com/office/drawing/2014/chart" uri="{C3380CC4-5D6E-409C-BE32-E72D297353CC}">
              <c16:uniqueId val="{00000000-14F5-49FD-AEE1-5AEC344A8C27}"/>
            </c:ext>
          </c:extLst>
        </c:ser>
        <c:ser>
          <c:idx val="2"/>
          <c:order val="1"/>
          <c:tx>
            <c:strRef>
              <c:f>Sheet1!$A$6</c:f>
              <c:strCache>
                <c:ptCount val="1"/>
                <c:pt idx="0">
                  <c:v>Medium Utilization RI</c:v>
                </c:pt>
              </c:strCache>
            </c:strRef>
          </c:tx>
          <c:spPr>
            <a:solidFill>
              <a:schemeClr val="accent1"/>
            </a:solidFill>
            <a:ln>
              <a:noFill/>
            </a:ln>
            <a:effectLst/>
          </c:spPr>
          <c:invertIfNegative val="0"/>
          <c:val>
            <c:numRef>
              <c:f>Sheet1!$B$6:$Y$6</c:f>
              <c:numCache>
                <c:formatCode>General</c:formatCode>
                <c:ptCount val="24"/>
                <c:pt idx="0">
                  <c:v>0</c:v>
                </c:pt>
                <c:pt idx="1">
                  <c:v>0</c:v>
                </c:pt>
                <c:pt idx="2">
                  <c:v>0</c:v>
                </c:pt>
                <c:pt idx="3">
                  <c:v>0</c:v>
                </c:pt>
                <c:pt idx="4">
                  <c:v>0</c:v>
                </c:pt>
                <c:pt idx="5">
                  <c:v>2</c:v>
                </c:pt>
                <c:pt idx="6">
                  <c:v>3</c:v>
                </c:pt>
                <c:pt idx="7">
                  <c:v>4</c:v>
                </c:pt>
                <c:pt idx="8">
                  <c:v>4</c:v>
                </c:pt>
                <c:pt idx="9">
                  <c:v>4</c:v>
                </c:pt>
                <c:pt idx="10">
                  <c:v>4</c:v>
                </c:pt>
                <c:pt idx="11">
                  <c:v>4</c:v>
                </c:pt>
                <c:pt idx="12">
                  <c:v>4</c:v>
                </c:pt>
                <c:pt idx="13">
                  <c:v>4</c:v>
                </c:pt>
                <c:pt idx="14">
                  <c:v>4</c:v>
                </c:pt>
                <c:pt idx="15">
                  <c:v>4</c:v>
                </c:pt>
                <c:pt idx="16">
                  <c:v>4</c:v>
                </c:pt>
                <c:pt idx="17">
                  <c:v>2</c:v>
                </c:pt>
                <c:pt idx="18">
                  <c:v>1</c:v>
                </c:pt>
                <c:pt idx="19">
                  <c:v>0</c:v>
                </c:pt>
                <c:pt idx="20">
                  <c:v>0</c:v>
                </c:pt>
                <c:pt idx="21">
                  <c:v>0</c:v>
                </c:pt>
                <c:pt idx="22">
                  <c:v>0</c:v>
                </c:pt>
                <c:pt idx="23">
                  <c:v>0</c:v>
                </c:pt>
              </c:numCache>
            </c:numRef>
          </c:val>
          <c:extLst>
            <c:ext xmlns:c16="http://schemas.microsoft.com/office/drawing/2014/chart" uri="{C3380CC4-5D6E-409C-BE32-E72D297353CC}">
              <c16:uniqueId val="{00000001-14F5-49FD-AEE1-5AEC344A8C27}"/>
            </c:ext>
          </c:extLst>
        </c:ser>
        <c:ser>
          <c:idx val="0"/>
          <c:order val="2"/>
          <c:tx>
            <c:strRef>
              <c:f>Sheet1!$A$8</c:f>
              <c:strCache>
                <c:ptCount val="1"/>
                <c:pt idx="0">
                  <c:v>On Demand</c:v>
                </c:pt>
              </c:strCache>
            </c:strRef>
          </c:tx>
          <c:spPr>
            <a:solidFill>
              <a:schemeClr val="accent5"/>
            </a:solidFill>
            <a:ln>
              <a:noFill/>
            </a:ln>
            <a:effectLst/>
          </c:spPr>
          <c:invertIfNegative val="0"/>
          <c:val>
            <c:numRef>
              <c:f>Sheet1!$B$8:$Y$8</c:f>
              <c:numCache>
                <c:formatCode>General</c:formatCode>
                <c:ptCount val="24"/>
                <c:pt idx="0">
                  <c:v>0</c:v>
                </c:pt>
                <c:pt idx="1">
                  <c:v>0</c:v>
                </c:pt>
                <c:pt idx="2">
                  <c:v>0</c:v>
                </c:pt>
                <c:pt idx="3">
                  <c:v>0</c:v>
                </c:pt>
                <c:pt idx="4">
                  <c:v>0</c:v>
                </c:pt>
                <c:pt idx="5">
                  <c:v>0</c:v>
                </c:pt>
                <c:pt idx="6">
                  <c:v>0</c:v>
                </c:pt>
                <c:pt idx="7">
                  <c:v>0</c:v>
                </c:pt>
                <c:pt idx="8">
                  <c:v>0</c:v>
                </c:pt>
                <c:pt idx="9">
                  <c:v>0</c:v>
                </c:pt>
                <c:pt idx="10">
                  <c:v>1</c:v>
                </c:pt>
                <c:pt idx="11">
                  <c:v>2</c:v>
                </c:pt>
                <c:pt idx="12">
                  <c:v>3</c:v>
                </c:pt>
                <c:pt idx="13">
                  <c:v>3</c:v>
                </c:pt>
                <c:pt idx="14">
                  <c:v>1</c:v>
                </c:pt>
                <c:pt idx="15">
                  <c:v>0</c:v>
                </c:pt>
                <c:pt idx="16">
                  <c:v>0</c:v>
                </c:pt>
                <c:pt idx="17">
                  <c:v>0</c:v>
                </c:pt>
                <c:pt idx="18">
                  <c:v>0</c:v>
                </c:pt>
                <c:pt idx="19">
                  <c:v>0</c:v>
                </c:pt>
                <c:pt idx="20">
                  <c:v>0</c:v>
                </c:pt>
                <c:pt idx="21">
                  <c:v>0</c:v>
                </c:pt>
                <c:pt idx="22">
                  <c:v>0</c:v>
                </c:pt>
                <c:pt idx="23">
                  <c:v>0</c:v>
                </c:pt>
              </c:numCache>
            </c:numRef>
          </c:val>
          <c:extLst>
            <c:ext xmlns:c16="http://schemas.microsoft.com/office/drawing/2014/chart" uri="{C3380CC4-5D6E-409C-BE32-E72D297353CC}">
              <c16:uniqueId val="{00000002-14F5-49FD-AEE1-5AEC344A8C27}"/>
            </c:ext>
          </c:extLst>
        </c:ser>
        <c:dLbls>
          <c:showLegendKey val="0"/>
          <c:showVal val="0"/>
          <c:showCatName val="0"/>
          <c:showSerName val="0"/>
          <c:showPercent val="0"/>
          <c:showBubbleSize val="0"/>
        </c:dLbls>
        <c:gapWidth val="258"/>
        <c:overlap val="100"/>
        <c:axId val="138714512"/>
        <c:axId val="138714904"/>
      </c:barChart>
      <c:catAx>
        <c:axId val="138714512"/>
        <c:scaling>
          <c:orientation val="minMax"/>
        </c:scaling>
        <c:delete val="1"/>
        <c:axPos val="b"/>
        <c:majorTickMark val="none"/>
        <c:minorTickMark val="none"/>
        <c:tickLblPos val="nextTo"/>
        <c:crossAx val="138714904"/>
        <c:crosses val="autoZero"/>
        <c:auto val="1"/>
        <c:lblAlgn val="ctr"/>
        <c:lblOffset val="100"/>
        <c:noMultiLvlLbl val="0"/>
      </c:catAx>
      <c:valAx>
        <c:axId val="138714904"/>
        <c:scaling>
          <c:orientation val="minMax"/>
        </c:scaling>
        <c:delete val="1"/>
        <c:axPos val="l"/>
        <c:majorGridlines>
          <c:spPr>
            <a:ln w="6350" cap="flat" cmpd="sng" algn="ctr">
              <a:solidFill>
                <a:schemeClr val="tx1">
                  <a:lumMod val="15000"/>
                  <a:lumOff val="85000"/>
                  <a:alpha val="10000"/>
                </a:schemeClr>
              </a:solidFill>
              <a:round/>
            </a:ln>
            <a:effectLst/>
          </c:spPr>
        </c:majorGridlines>
        <c:numFmt formatCode="General" sourceLinked="1"/>
        <c:majorTickMark val="none"/>
        <c:minorTickMark val="none"/>
        <c:tickLblPos val="nextTo"/>
        <c:crossAx val="138714512"/>
        <c:crosses val="autoZero"/>
        <c:crossBetween val="between"/>
        <c:majorUnit val="2"/>
      </c:valAx>
      <c:spPr>
        <a:noFill/>
        <a:ln>
          <a:noFill/>
        </a:ln>
        <a:effectLst/>
      </c:spPr>
    </c:plotArea>
    <c:plotVisOnly val="1"/>
    <c:dispBlanksAs val="gap"/>
    <c:showDLblsOverMax val="0"/>
  </c:chart>
  <c:spPr>
    <a:noFill/>
    <a:ln>
      <a:noFill/>
    </a:ln>
    <a:effectLst/>
  </c:spPr>
  <c:txPr>
    <a:bodyPr/>
    <a:lstStyle/>
    <a:p>
      <a:pPr>
        <a:defRPr/>
      </a:pPr>
      <a:endParaRPr lang="en-US"/>
    </a:p>
  </c:txPr>
  <c:externalData r:id="rId4">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NZ"/>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3761177-7593-4290-80CE-73A6D5CBEFF1}" type="datetimeFigureOut">
              <a:rPr lang="en-NZ" smtClean="0"/>
              <a:t>12/09/2024</a:t>
            </a:fld>
            <a:endParaRPr lang="en-NZ"/>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NZ"/>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NZ"/>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864EC949-93F7-4CA0-AA9C-5477A61E665F}" type="slidenum">
              <a:rPr lang="en-NZ" smtClean="0"/>
              <a:t>‹#›</a:t>
            </a:fld>
            <a:endParaRPr lang="en-NZ"/>
          </a:p>
        </p:txBody>
      </p:sp>
    </p:spTree>
    <p:extLst>
      <p:ext uri="{BB962C8B-B14F-4D97-AF65-F5344CB8AC3E}">
        <p14:creationId xmlns:p14="http://schemas.microsoft.com/office/powerpoint/2010/main" val="59973112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aws.amazon.com/linux/amazon-linux-2023/" TargetMode="External"/><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baseline="0" dirty="0">
                <a:latin typeface="+mn-lt"/>
                <a:cs typeface="Calibri" panose="020F0502020204030204" pitchFamily="34" charset="0"/>
              </a:rPr>
              <a:t>Talking Points:</a:t>
            </a:r>
            <a:endParaRPr lang="en-US" sz="1200" b="0" baseline="0" dirty="0">
              <a:latin typeface="+mn-lt"/>
              <a:cs typeface="Calibri" panose="020F0502020204030204" pitchFamily="34" charset="0"/>
            </a:endParaRPr>
          </a:p>
          <a:p>
            <a:pPr marL="171450" indent="-171450">
              <a:buFont typeface="Arial" panose="020B0604020202020204" pitchFamily="34" charset="0"/>
              <a:buChar char="•"/>
            </a:pPr>
            <a:r>
              <a:rPr lang="en-US" sz="1200" b="0" baseline="0" dirty="0">
                <a:latin typeface="+mn-lt"/>
                <a:cs typeface="Calibri" panose="020F0502020204030204" pitchFamily="34" charset="0"/>
              </a:rPr>
              <a:t>We are delivering choice in how you consume compute to support existing applications and build new applications in the way that suits your business needs, whether that’s in the form of instances, containers, or serverless compute.</a:t>
            </a:r>
          </a:p>
          <a:p>
            <a:pPr marL="171450" indent="-171450">
              <a:buFont typeface="Arial" panose="020B0604020202020204" pitchFamily="34" charset="0"/>
              <a:buChar char="•"/>
            </a:pPr>
            <a:r>
              <a:rPr lang="en-US" sz="1200" b="0" baseline="0" dirty="0">
                <a:latin typeface="+mn-lt"/>
                <a:cs typeface="Calibri" panose="020F0502020204030204" pitchFamily="34" charset="0"/>
              </a:rPr>
              <a:t>Today we are focusing on Amazon Elastic Compute Cloud (Amazon EC2); however, know that we can support virtually any workload.</a:t>
            </a:r>
          </a:p>
          <a:p>
            <a:pPr marL="171450" indent="-171450">
              <a:buFont typeface="Arial" panose="020B0604020202020204" pitchFamily="34" charset="0"/>
              <a:buChar char="•"/>
            </a:pPr>
            <a:endParaRPr lang="en-US" sz="1200" b="0" baseline="0" dirty="0">
              <a:latin typeface="+mn-lt"/>
              <a:cs typeface="Calibri" panose="020F0502020204030204" pitchFamily="34" charset="0"/>
            </a:endParaRPr>
          </a:p>
          <a:p>
            <a:pPr marL="171450" indent="-171450">
              <a:buFont typeface="Arial" panose="020B0604020202020204" pitchFamily="34" charset="0"/>
              <a:buChar char="•"/>
            </a:pPr>
            <a:r>
              <a:rPr lang="en-US" sz="1200" b="0" baseline="0" dirty="0">
                <a:latin typeface="+mn-lt"/>
                <a:cs typeface="Calibri" panose="020F0502020204030204" pitchFamily="34" charset="0"/>
              </a:rPr>
              <a:t>Amazon Elastic Container Service (ECS) is a highly scalable, high performance container management service that supports Docker containers.</a:t>
            </a:r>
          </a:p>
          <a:p>
            <a:pPr marL="171450" indent="-171450">
              <a:buFont typeface="Arial" panose="020B0604020202020204" pitchFamily="34" charset="0"/>
              <a:buChar char="•"/>
            </a:pPr>
            <a:r>
              <a:rPr lang="en-US" sz="1200" b="0" baseline="0" dirty="0">
                <a:latin typeface="+mn-lt"/>
                <a:cs typeface="Calibri" panose="020F0502020204030204" pitchFamily="34" charset="0"/>
              </a:rPr>
              <a:t>Amazon Elastic Kubernetes Service (EKS) is a fully managed Kubernetes service.</a:t>
            </a:r>
          </a:p>
          <a:p>
            <a:pPr marL="171450" indent="-171450">
              <a:buFont typeface="Arial" panose="020B0604020202020204" pitchFamily="34" charset="0"/>
              <a:buChar char="•"/>
            </a:pPr>
            <a:r>
              <a:rPr lang="en-US" sz="1200" b="0" baseline="0" dirty="0">
                <a:latin typeface="+mn-lt"/>
                <a:cs typeface="Calibri" panose="020F0502020204030204" pitchFamily="34" charset="0"/>
              </a:rPr>
              <a:t>Both ECS and EKS use container provisions by AWS </a:t>
            </a:r>
            <a:r>
              <a:rPr lang="en-US" sz="1200" b="0" baseline="0" dirty="0" err="1">
                <a:latin typeface="+mn-lt"/>
                <a:cs typeface="Calibri" panose="020F0502020204030204" pitchFamily="34" charset="0"/>
              </a:rPr>
              <a:t>Fargate</a:t>
            </a:r>
            <a:r>
              <a:rPr lang="en-US" sz="1200" b="0" baseline="0" dirty="0">
                <a:latin typeface="+mn-lt"/>
                <a:cs typeface="Calibri" panose="020F0502020204030204" pitchFamily="34" charset="0"/>
              </a:rPr>
              <a:t> to automatically scale, load balance, and optimize container availability through managed scheduling, providing an easier way to build and operate containerized applications.</a:t>
            </a:r>
          </a:p>
          <a:p>
            <a:pPr marL="171450" indent="-171450">
              <a:buFont typeface="Arial" panose="020B0604020202020204" pitchFamily="34" charset="0"/>
              <a:buChar char="•"/>
            </a:pPr>
            <a:endParaRPr lang="en-US" sz="1200" b="0" baseline="0" dirty="0">
              <a:latin typeface="+mn-lt"/>
              <a:cs typeface="Calibri" panose="020F0502020204030204" pitchFamily="34" charset="0"/>
            </a:endParaRPr>
          </a:p>
          <a:p>
            <a:pPr marL="171450" indent="-171450">
              <a:buFont typeface="Arial" panose="020B0604020202020204" pitchFamily="34" charset="0"/>
              <a:buChar char="•"/>
            </a:pPr>
            <a:r>
              <a:rPr lang="en-US" sz="1200" b="0" baseline="0" dirty="0">
                <a:latin typeface="+mn-lt"/>
                <a:cs typeface="Calibri" panose="020F0502020204030204" pitchFamily="34" charset="0"/>
              </a:rPr>
              <a:t>AWS Lambda is a serverless, event-driven compute service that lets you run code for virtually any type of application or backend service without provisioning or managing servers.</a:t>
            </a:r>
          </a:p>
          <a:p>
            <a:pPr marL="171450" indent="-171450">
              <a:buFont typeface="Arial" panose="020B0604020202020204" pitchFamily="34" charset="0"/>
              <a:buChar char="•"/>
            </a:pPr>
            <a:r>
              <a:rPr lang="en-US" sz="1200" b="0" baseline="0" dirty="0">
                <a:latin typeface="+mn-lt"/>
                <a:cs typeface="Calibri" panose="020F0502020204030204" pitchFamily="34" charset="0"/>
              </a:rPr>
              <a:t>You pay only for the compute time you consume – there is no charge when your code is not running.</a:t>
            </a:r>
          </a:p>
          <a:p>
            <a:pPr marL="171450" indent="-171450">
              <a:buFont typeface="Arial" panose="020B0604020202020204" pitchFamily="34" charset="0"/>
              <a:buChar char="•"/>
            </a:pPr>
            <a:r>
              <a:rPr lang="en-US" sz="1200" b="0" baseline="0" dirty="0">
                <a:latin typeface="+mn-lt"/>
                <a:cs typeface="Calibri" panose="020F0502020204030204" pitchFamily="34" charset="0"/>
              </a:rPr>
              <a:t>Just upload your code, and Lambda takes care of everything required to run and scale your code with high availability – all with zero administration.</a:t>
            </a:r>
          </a:p>
          <a:p>
            <a:pPr marL="171450" indent="-171450">
              <a:buFont typeface="Arial" panose="020B0604020202020204" pitchFamily="34" charset="0"/>
              <a:buChar char="•"/>
            </a:pPr>
            <a:r>
              <a:rPr lang="en-US" sz="1200" b="0" baseline="0" dirty="0">
                <a:latin typeface="+mn-lt"/>
                <a:cs typeface="Calibri" panose="020F0502020204030204" pitchFamily="34" charset="0"/>
              </a:rPr>
              <a:t>You can setup your code to automatically trigger from other AWS services or call it directly from any web or mobile app.</a:t>
            </a:r>
            <a:endParaRPr lang="en-US" sz="1200" b="1" baseline="0" dirty="0">
              <a:latin typeface="+mn-lt"/>
              <a:cs typeface="Calibri" panose="020F0502020204030204" pitchFamily="34" charset="0"/>
            </a:endParaRP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3</a:t>
            </a:fld>
            <a:endParaRPr lang="en-NZ"/>
          </a:p>
        </p:txBody>
      </p:sp>
    </p:spTree>
    <p:extLst>
      <p:ext uri="{BB962C8B-B14F-4D97-AF65-F5344CB8AC3E}">
        <p14:creationId xmlns:p14="http://schemas.microsoft.com/office/powerpoint/2010/main" val="1351375673"/>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sz="1200" b="1" dirty="0"/>
              <a:t>Talking Points:</a:t>
            </a:r>
            <a:endParaRPr lang="en-US" i="0" baseline="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333333"/>
                </a:solidFill>
                <a:effectLst/>
                <a:latin typeface="AmazonEmberLight" panose="020B0603020204020204" pitchFamily="34" charset="0"/>
              </a:rPr>
              <a:t>There are multiple ways to pay for Amazon EC2 instances: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i="0"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0" u="sng" baseline="0" dirty="0"/>
              <a:t>On-Demand</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333333"/>
                </a:solidFill>
                <a:effectLst/>
                <a:latin typeface="AmazonEmber" panose="020B0603020204020204" pitchFamily="34" charset="0"/>
              </a:rPr>
              <a:t>You pay for compute capacity by the hour or the second depending on which instances you run</a:t>
            </a:r>
            <a:r>
              <a:rPr lang="en-US" i="0" baseline="0" dirty="0"/>
              <a:t>, and there are </a:t>
            </a:r>
            <a:r>
              <a:rPr lang="en-US" b="0" i="0" baseline="0" dirty="0">
                <a:solidFill>
                  <a:srgbClr val="333333"/>
                </a:solidFill>
                <a:effectLst/>
                <a:latin typeface="AmazonEmber" panose="020B0603020204020204" pitchFamily="34" charset="0"/>
              </a:rPr>
              <a:t>n</a:t>
            </a:r>
            <a:r>
              <a:rPr lang="en-US" b="0" i="0" dirty="0">
                <a:solidFill>
                  <a:srgbClr val="333333"/>
                </a:solidFill>
                <a:effectLst/>
                <a:latin typeface="AmazonEmber" panose="020B0603020204020204" pitchFamily="34" charset="0"/>
              </a:rPr>
              <a:t>o longer-term commitments or upfront payments</a:t>
            </a:r>
            <a:r>
              <a:rPr lang="en-US" b="0" i="0" baseline="0" dirty="0">
                <a:solidFill>
                  <a:srgbClr val="333333"/>
                </a:solidFill>
                <a:effectLst/>
                <a:latin typeface="AmazonEmber" panose="020B0603020204020204" pitchFamily="34" charset="0"/>
              </a:rPr>
              <a:t>.</a:t>
            </a:r>
          </a:p>
          <a:p>
            <a:pPr marL="171450" marR="0" lvl="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Recommended for </a:t>
            </a:r>
            <a:r>
              <a:rPr lang="en-US" b="0" i="0" baseline="0" dirty="0">
                <a:solidFill>
                  <a:srgbClr val="333333"/>
                </a:solidFill>
                <a:effectLst/>
                <a:latin typeface="AmazonEmber" panose="020B0603020204020204" pitchFamily="34" charset="0"/>
              </a:rPr>
              <a:t>a</a:t>
            </a:r>
            <a:r>
              <a:rPr lang="en-US" b="0" i="0" dirty="0">
                <a:solidFill>
                  <a:srgbClr val="333333"/>
                </a:solidFill>
                <a:effectLst/>
                <a:latin typeface="AmazonEmber" panose="020B0603020204020204" pitchFamily="34" charset="0"/>
              </a:rPr>
              <a:t>pplications with short-term, spiky, or unpredictable workloads that cannot be interrupted.</a:t>
            </a:r>
            <a:endParaRPr lang="en-US" i="0" baseline="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i="0"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0" u="sng" baseline="0" dirty="0"/>
              <a:t>Reserved Instances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dirty="0"/>
              <a:t>Reserved Instances are not physical instances, but rather a billing discount applied to the use of On-Demand Instances in your account.</a:t>
            </a:r>
            <a:endParaRPr lang="en-US" i="0" u="sng" baseline="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Offered as 1 or 3 year terms that provide a significant discount compared to running instances On-Demand.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Recommended for known/steady-state workloads.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i="0"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0" u="sng" baseline="0" dirty="0"/>
              <a:t>Savings Plans</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Offered as 1 or 3 year terms like Reserved Instances, but can be also </a:t>
            </a:r>
            <a:r>
              <a:rPr lang="en-US" b="0" i="0" dirty="0">
                <a:solidFill>
                  <a:srgbClr val="333333"/>
                </a:solidFill>
                <a:effectLst/>
                <a:latin typeface="AmazonEmber" panose="020B0603020204020204" pitchFamily="34" charset="0"/>
              </a:rPr>
              <a:t>apply to other compute usage such as AWS </a:t>
            </a:r>
            <a:r>
              <a:rPr lang="en-US" b="0" i="0" dirty="0" err="1">
                <a:solidFill>
                  <a:srgbClr val="333333"/>
                </a:solidFill>
                <a:effectLst/>
                <a:latin typeface="AmazonEmber" panose="020B0603020204020204" pitchFamily="34" charset="0"/>
              </a:rPr>
              <a:t>Fargate</a:t>
            </a:r>
            <a:r>
              <a:rPr lang="en-US" b="0" i="0" dirty="0">
                <a:solidFill>
                  <a:srgbClr val="333333"/>
                </a:solidFill>
                <a:effectLst/>
                <a:latin typeface="AmazonEmber" panose="020B0603020204020204" pitchFamily="34" charset="0"/>
              </a:rPr>
              <a:t> or AWS Lambda usage.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333333"/>
                </a:solidFill>
                <a:effectLst/>
                <a:latin typeface="AmazonEmber" panose="020B0603020204020204" pitchFamily="34" charset="0"/>
              </a:rPr>
              <a:t>Commitment to a consistent amount of usage measured in $/hour.</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i="0" baseline="0" dirty="0"/>
          </a:p>
          <a:p>
            <a:pPr marL="0" marR="0" indent="0" algn="l" defTabSz="4572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i="0" u="sng" baseline="0" dirty="0"/>
              <a:t>Spot Instances</a:t>
            </a:r>
            <a:endParaRPr lang="en-US" i="0" baseline="0" dirty="0"/>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Spot Instances allow you to request spare Amazon EC2 capacity for up to 90% off the On-Demand price. </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b="0" i="0" dirty="0">
                <a:solidFill>
                  <a:srgbClr val="333333"/>
                </a:solidFill>
                <a:effectLst/>
                <a:latin typeface="AmazonEmber" panose="020B0603020204020204" pitchFamily="34" charset="0"/>
              </a:rPr>
              <a:t>You also have the option to hibernate, stop or terminate your Spot Instances when EC2 reclaims the capacity back with two-minutes of notice.</a:t>
            </a:r>
          </a:p>
          <a:p>
            <a:pPr marL="171450" marR="0" indent="-171450" algn="l" defTabSz="4572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i="0" baseline="0" dirty="0"/>
              <a:t>Spot instances are recommended for stateless, fault tolerant, or flexible workloads.</a:t>
            </a:r>
            <a:endParaRPr lang="en-US" b="1" i="0" baseline="0" dirty="0"/>
          </a:p>
          <a:p>
            <a:endParaRPr lang="en-US" dirty="0"/>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12</a:t>
            </a:fld>
            <a:endParaRPr lang="en-NZ"/>
          </a:p>
        </p:txBody>
      </p:sp>
    </p:spTree>
    <p:extLst>
      <p:ext uri="{BB962C8B-B14F-4D97-AF65-F5344CB8AC3E}">
        <p14:creationId xmlns:p14="http://schemas.microsoft.com/office/powerpoint/2010/main" val="4184258513"/>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300"/>
              </a:spcAft>
              <a:buClrTx/>
              <a:buSzTx/>
              <a:buFont typeface="Arial" panose="020B0604020202020204" pitchFamily="34" charset="0"/>
              <a:buNone/>
              <a:tabLst/>
              <a:defRPr/>
            </a:pPr>
            <a:r>
              <a:rPr lang="en-US" sz="1200" b="1" dirty="0">
                <a:latin typeface="Amazon Ember" panose="020B0603020204020204" pitchFamily="34" charset="0"/>
                <a:ea typeface="Amazon Ember" panose="020B0603020204020204" pitchFamily="34" charset="0"/>
                <a:cs typeface="Amazon Ember" panose="020B0603020204020204" pitchFamily="34" charset="0"/>
              </a:rPr>
              <a:t>Talking Points:</a:t>
            </a:r>
            <a:endParaRPr lang="en-US" sz="1200" kern="120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endParaRPr>
          </a:p>
          <a:p>
            <a:pPr marL="171450" lvl="0" indent="-171450">
              <a:buFont typeface="Arial" panose="020B0604020202020204" pitchFamily="34" charset="0"/>
              <a:buChar char="•"/>
            </a:pPr>
            <a:r>
              <a:rPr lang="en-US" sz="1200" kern="120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As your cloud</a:t>
            </a:r>
            <a:r>
              <a:rPr lang="en-US" sz="1200" kern="1200" baseline="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 environments and usage scale, optimizing your costs and correctly scaling become essential.  </a:t>
            </a:r>
          </a:p>
          <a:p>
            <a:pPr marL="171450" lvl="0" indent="-171450">
              <a:buFont typeface="Arial" panose="020B0604020202020204" pitchFamily="34" charset="0"/>
              <a:buChar char="•"/>
            </a:pPr>
            <a:r>
              <a:rPr lang="en-US" sz="1200" kern="1200" baseline="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You can use Savings Plan with On-Demand and Spot Instances to mix our pricing models to best match your utilization and optimize your performance and costs.  </a:t>
            </a:r>
          </a:p>
          <a:p>
            <a:pPr marL="171450" lvl="0" indent="-171450">
              <a:buFont typeface="Arial" panose="020B0604020202020204" pitchFamily="34" charset="0"/>
              <a:buChar char="•"/>
            </a:pPr>
            <a:r>
              <a:rPr lang="en-US" sz="1200" kern="1200" baseline="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EC2 Fleet and Auto-Scaling allow you to scale across all these purchase models - </a:t>
            </a:r>
            <a:r>
              <a:rPr lang="en-US" sz="1200" kern="120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Spot, On-Demand, RIs and Savings Plans.</a:t>
            </a:r>
            <a:r>
              <a:rPr lang="en-US" sz="1200" kern="1200" baseline="0" dirty="0">
                <a:solidFill>
                  <a:schemeClr val="tx1"/>
                </a:solidFill>
                <a:effectLst/>
                <a:latin typeface="Amazon Ember" panose="020B0603020204020204" pitchFamily="34" charset="0"/>
                <a:ea typeface="Amazon Ember" panose="020B0603020204020204" pitchFamily="34" charset="0"/>
                <a:cs typeface="Amazon Ember" panose="020B0603020204020204" pitchFamily="34" charset="0"/>
              </a:rPr>
              <a:t> </a:t>
            </a: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13</a:t>
            </a:fld>
            <a:endParaRPr lang="en-NZ"/>
          </a:p>
        </p:txBody>
      </p:sp>
    </p:spTree>
    <p:extLst>
      <p:ext uri="{BB962C8B-B14F-4D97-AF65-F5344CB8AC3E}">
        <p14:creationId xmlns:p14="http://schemas.microsoft.com/office/powerpoint/2010/main" val="40977217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14</a:t>
            </a:fld>
            <a:endParaRPr lang="en-NZ"/>
          </a:p>
        </p:txBody>
      </p:sp>
    </p:spTree>
    <p:extLst>
      <p:ext uri="{BB962C8B-B14F-4D97-AF65-F5344CB8AC3E}">
        <p14:creationId xmlns:p14="http://schemas.microsoft.com/office/powerpoint/2010/main" val="424587421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b="1" kern="1200" dirty="0">
                <a:solidFill>
                  <a:schemeClr val="tx1"/>
                </a:solidFill>
                <a:effectLst/>
                <a:latin typeface="+mn-lt"/>
                <a:ea typeface="+mn-ea"/>
                <a:cs typeface="Calibri" panose="020F0502020204030204" pitchFamily="34" charset="0"/>
              </a:rPr>
              <a:t>Talking Points:</a:t>
            </a:r>
          </a:p>
          <a:p>
            <a:pPr marL="171450" lvl="0" indent="-171450">
              <a:buFont typeface="Arial" panose="020B0604020202020204" pitchFamily="34" charset="0"/>
              <a:buChar char="•"/>
            </a:pPr>
            <a:r>
              <a:rPr lang="en-US" sz="1200" b="0" kern="1200" dirty="0">
                <a:solidFill>
                  <a:schemeClr val="tx1"/>
                </a:solidFill>
                <a:effectLst/>
                <a:latin typeface="+mn-lt"/>
                <a:ea typeface="+mn-ea"/>
                <a:cs typeface="Calibri" panose="020F0502020204030204" pitchFamily="34" charset="0"/>
              </a:rPr>
              <a:t>A robust, innovative compute platform is core to enabling digital transformation across every business, and Amazon EC2 is a web service that provides resizable compute capacity in the cloud.</a:t>
            </a:r>
          </a:p>
          <a:p>
            <a:pPr marL="171450" lvl="0" indent="-171450">
              <a:buFont typeface="Arial" panose="020B0604020202020204" pitchFamily="34" charset="0"/>
              <a:buChar char="•"/>
            </a:pPr>
            <a:endParaRPr lang="en-US" sz="1200" b="0" kern="1200" dirty="0">
              <a:solidFill>
                <a:schemeClr val="tx1"/>
              </a:solidFill>
              <a:effectLst/>
              <a:latin typeface="+mn-lt"/>
              <a:ea typeface="+mn-ea"/>
              <a:cs typeface="Calibri" panose="020F0502020204030204" pitchFamily="34" charset="0"/>
            </a:endParaRPr>
          </a:p>
          <a:p>
            <a:pPr marL="171450" lvl="0" indent="-171450">
              <a:buFont typeface="Arial" panose="020B0604020202020204" pitchFamily="34" charset="0"/>
              <a:buChar char="•"/>
            </a:pPr>
            <a:r>
              <a:rPr lang="en-US" sz="1200" b="0" kern="1200" dirty="0">
                <a:solidFill>
                  <a:schemeClr val="tx1"/>
                </a:solidFill>
                <a:effectLst/>
                <a:latin typeface="+mn-lt"/>
                <a:ea typeface="+mn-ea"/>
                <a:cs typeface="Calibri" panose="020F0502020204030204" pitchFamily="34" charset="0"/>
              </a:rPr>
              <a:t>Amazon EC2 delivers secure, reliable, high-performance, and cost-effective compute infrastructure to match your workloads’ needs.</a:t>
            </a:r>
          </a:p>
          <a:p>
            <a:pPr marL="171450" lvl="0" indent="-171450">
              <a:buFont typeface="Arial" panose="020B0604020202020204" pitchFamily="34" charset="0"/>
              <a:buChar char="•"/>
            </a:pPr>
            <a:r>
              <a:rPr lang="en-US" sz="1200" b="0" kern="1200" dirty="0">
                <a:solidFill>
                  <a:schemeClr val="tx1"/>
                </a:solidFill>
                <a:effectLst/>
                <a:latin typeface="+mn-lt"/>
                <a:ea typeface="+mn-ea"/>
                <a:cs typeface="Calibri" panose="020F0502020204030204" pitchFamily="34" charset="0"/>
              </a:rPr>
              <a:t>General purpose, compute-optimized, memory-optimized, storage-optimized, and accelerated computing instance types are available that provide the optimal compute, memory, storage, and networking balance for your workloads: from general computing to large HPC clusters to big data and analytics to AI/ML workloads.</a:t>
            </a:r>
          </a:p>
          <a:p>
            <a:pPr marL="171450" lvl="0" indent="-171450">
              <a:buFont typeface="Arial" panose="020B0604020202020204" pitchFamily="34" charset="0"/>
              <a:buChar char="•"/>
            </a:pPr>
            <a:r>
              <a:rPr lang="en-US" sz="1800" b="0" i="0" dirty="0">
                <a:solidFill>
                  <a:srgbClr val="333333"/>
                </a:solidFill>
                <a:effectLst/>
                <a:latin typeface="AmazonEmber" panose="020B0603020204020204" pitchFamily="34" charset="0"/>
              </a:rPr>
              <a:t>Processors from Intel, AMD, NVIDIA and AWS power these instance types and provide additional performance and cost optimizations. </a:t>
            </a:r>
          </a:p>
          <a:p>
            <a:pPr marL="171450" lvl="0" indent="-171450">
              <a:buFont typeface="Arial" panose="020B0604020202020204" pitchFamily="34" charset="0"/>
              <a:buChar char="•"/>
            </a:pPr>
            <a:r>
              <a:rPr lang="en-US" sz="1800" b="0" i="0" dirty="0">
                <a:solidFill>
                  <a:srgbClr val="333333"/>
                </a:solidFill>
                <a:effectLst/>
                <a:latin typeface="AmazonEmber" panose="020B0603020204020204" pitchFamily="34" charset="0"/>
              </a:rPr>
              <a:t>Local storage and enhanced networking options available with instance types further help optimize performance for workloads that are disk or network I/O bound. </a:t>
            </a:r>
          </a:p>
          <a:p>
            <a:pPr marL="171450" lvl="0" indent="-171450">
              <a:buFont typeface="Arial" panose="020B0604020202020204" pitchFamily="34" charset="0"/>
              <a:buChar char="•"/>
            </a:pPr>
            <a:r>
              <a:rPr lang="en-US" sz="1800" b="0" i="0" dirty="0">
                <a:solidFill>
                  <a:srgbClr val="333333"/>
                </a:solidFill>
                <a:effectLst/>
                <a:latin typeface="AmazonEmber" panose="020B0603020204020204" pitchFamily="34" charset="0"/>
              </a:rPr>
              <a:t>Many instance types also offer bare metal instances that provide your applications with direct access to the processor and memory of the underlying server for running in non-virtualized environments or for applications where you want to use your own hypervisor. </a:t>
            </a:r>
            <a:endParaRPr lang="en-US" sz="1200" b="0" kern="1200" dirty="0">
              <a:solidFill>
                <a:schemeClr val="tx1"/>
              </a:solidFill>
              <a:effectLst/>
              <a:latin typeface="+mn-lt"/>
              <a:ea typeface="+mn-ea"/>
              <a:cs typeface="Calibri" panose="020F0502020204030204" pitchFamily="34" charset="0"/>
            </a:endParaRPr>
          </a:p>
          <a:p>
            <a:pPr lvl="0"/>
            <a:endParaRPr lang="en-US" sz="1200" kern="1200" dirty="0">
              <a:solidFill>
                <a:schemeClr val="tx1"/>
              </a:solidFill>
              <a:effectLst/>
              <a:latin typeface="+mn-lt"/>
              <a:ea typeface="+mn-ea"/>
              <a:cs typeface="Calibri" panose="020F0502020204030204" pitchFamily="34" charset="0"/>
            </a:endParaRP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333333"/>
                </a:solidFill>
                <a:effectLst/>
                <a:latin typeface="AmazonEmberLight" panose="020B0603020204020204" pitchFamily="34" charset="0"/>
              </a:rPr>
              <a:t>There are multiple ways to pay for Amazon EC2 instances: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333333"/>
                </a:solidFill>
                <a:effectLst/>
                <a:latin typeface="AmazonEmberLight" panose="020B0603020204020204" pitchFamily="34" charset="0"/>
              </a:rPr>
              <a:t>On-Demand, Spot Instances, Reserved Instances, and Savings Plans. </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0" i="0" dirty="0">
                <a:solidFill>
                  <a:srgbClr val="333333"/>
                </a:solidFill>
                <a:effectLst/>
                <a:latin typeface="AmazonEmberLight" panose="020B0603020204020204" pitchFamily="34" charset="0"/>
              </a:rPr>
              <a:t>You can also pay for </a:t>
            </a:r>
            <a:r>
              <a:rPr lang="en-US" sz="1200" b="0" i="0" u="none" strike="noStrike" dirty="0">
                <a:solidFill>
                  <a:srgbClr val="0972D3"/>
                </a:solidFill>
                <a:effectLst/>
                <a:latin typeface="AmazonEmberLight" panose="020B0603020204020204" pitchFamily="34" charset="0"/>
              </a:rPr>
              <a:t>Dedicated Hosts</a:t>
            </a:r>
            <a:r>
              <a:rPr lang="en-US" sz="1200" b="0" i="0" dirty="0">
                <a:solidFill>
                  <a:srgbClr val="333333"/>
                </a:solidFill>
                <a:effectLst/>
                <a:latin typeface="AmazonEmberLight" panose="020B0603020204020204" pitchFamily="34" charset="0"/>
              </a:rPr>
              <a:t>, which provide EC2 instance capacity on physical servers dedicated for your use.</a:t>
            </a:r>
          </a:p>
          <a:p>
            <a:pPr marL="0" marR="0" lvl="0" indent="0" algn="l" defTabSz="914400" rtl="0" eaLnBrk="1" fontAlgn="auto" latinLnBrk="0" hangingPunct="1">
              <a:lnSpc>
                <a:spcPct val="100000"/>
              </a:lnSpc>
              <a:spcBef>
                <a:spcPts val="0"/>
              </a:spcBef>
              <a:spcAft>
                <a:spcPts val="300"/>
              </a:spcAft>
              <a:buClrTx/>
              <a:buSzTx/>
              <a:buFontTx/>
              <a:buNone/>
              <a:tabLst/>
              <a:defRPr/>
            </a:pPr>
            <a:endParaRPr lang="en-US" sz="1200" b="0" i="0" dirty="0">
              <a:solidFill>
                <a:srgbClr val="333333"/>
              </a:solidFill>
              <a:effectLst/>
              <a:latin typeface="AmazonEmberLight" panose="020B0603020204020204" pitchFamily="34" charset="0"/>
            </a:endParaRPr>
          </a:p>
          <a:p>
            <a:pPr marL="0" marR="0" lvl="0" indent="0" algn="l" defTabSz="914400" rtl="0" eaLnBrk="1" fontAlgn="auto" latinLnBrk="0" hangingPunct="1">
              <a:lnSpc>
                <a:spcPct val="100000"/>
              </a:lnSpc>
              <a:spcBef>
                <a:spcPts val="0"/>
              </a:spcBef>
              <a:spcAft>
                <a:spcPts val="300"/>
              </a:spcAft>
              <a:buClrTx/>
              <a:buSzTx/>
              <a:buFontTx/>
              <a:buNone/>
              <a:tabLst/>
              <a:defRPr/>
            </a:pPr>
            <a:endParaRPr lang="en-US" sz="1000" b="0" i="0" dirty="0">
              <a:solidFill>
                <a:srgbClr val="16191F"/>
              </a:solidFill>
              <a:effectLst/>
              <a:latin typeface="Amazon Ember" panose="020B0603020204020204" pitchFamily="34" charset="0"/>
            </a:endParaRP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4</a:t>
            </a:fld>
            <a:endParaRPr lang="en-NZ"/>
          </a:p>
        </p:txBody>
      </p:sp>
    </p:spTree>
    <p:extLst>
      <p:ext uri="{BB962C8B-B14F-4D97-AF65-F5344CB8AC3E}">
        <p14:creationId xmlns:p14="http://schemas.microsoft.com/office/powerpoint/2010/main" val="321307004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745401"/>
            <a:r>
              <a:rPr lang="en-US" sz="1200" b="1" u="none" dirty="0">
                <a:solidFill>
                  <a:schemeClr val="bg1"/>
                </a:solidFill>
                <a:latin typeface="+mn-lt"/>
                <a:ea typeface="Amazon Ember" charset="0"/>
                <a:cs typeface="Amazon Ember" charset="0"/>
              </a:rPr>
              <a:t>Talking Points:</a:t>
            </a:r>
          </a:p>
          <a:p>
            <a:pPr marL="171450" indent="-171450" defTabSz="465887">
              <a:buFont typeface="Arial" panose="020B0604020202020204" pitchFamily="34" charset="0"/>
              <a:buChar char="•"/>
              <a:defRPr/>
            </a:pPr>
            <a:r>
              <a:rPr lang="en-US" sz="1200" b="0" dirty="0">
                <a:latin typeface="+mn-lt"/>
              </a:rPr>
              <a:t>Amazon EC2 provides a wide selection of instance types optimized to fit different use cases.</a:t>
            </a:r>
          </a:p>
          <a:p>
            <a:pPr marL="171450" indent="-171450" defTabSz="465887">
              <a:buFont typeface="Arial" panose="020B0604020202020204" pitchFamily="34" charset="0"/>
              <a:buChar char="•"/>
              <a:defRPr/>
            </a:pPr>
            <a:r>
              <a:rPr lang="en-US" sz="1200" b="0" dirty="0">
                <a:latin typeface="+mn-lt"/>
              </a:rPr>
              <a:t>Instance types comprise varying combinations of CPU, memory, storage, and networking capacity to give you the flexibility to choose the appropriate mix of resources for your applications.</a:t>
            </a:r>
          </a:p>
          <a:p>
            <a:pPr marL="171450" indent="-171450" defTabSz="465887">
              <a:buFont typeface="Arial" panose="020B0604020202020204" pitchFamily="34" charset="0"/>
              <a:buChar char="•"/>
              <a:defRPr/>
            </a:pPr>
            <a:r>
              <a:rPr lang="en-US" sz="1200" b="0" dirty="0">
                <a:latin typeface="+mn-lt"/>
              </a:rPr>
              <a:t>This isn’t by any means an exhaustive list of available instance types, but helps give a visual example of our breadth and depth of compute choices across various workloads and architectures.</a:t>
            </a:r>
          </a:p>
          <a:p>
            <a:pPr marL="171450" indent="-171450" defTabSz="465887">
              <a:buFont typeface="Arial" panose="020B0604020202020204" pitchFamily="34" charset="0"/>
              <a:buChar char="•"/>
              <a:defRPr/>
            </a:pPr>
            <a:endParaRPr lang="en-US" sz="1200" b="0" dirty="0">
              <a:latin typeface="+mn-lt"/>
            </a:endParaRPr>
          </a:p>
          <a:p>
            <a:pPr marL="0" indent="0" defTabSz="465887">
              <a:buFont typeface="Arial" panose="020B0604020202020204" pitchFamily="34" charset="0"/>
              <a:buNone/>
              <a:defRPr/>
            </a:pPr>
            <a:r>
              <a:rPr lang="en-US" sz="1200" b="0" dirty="0">
                <a:latin typeface="+mn-lt"/>
              </a:rPr>
              <a:t>[Optional]</a:t>
            </a:r>
          </a:p>
          <a:p>
            <a:pPr marL="0" indent="0" defTabSz="465887">
              <a:buFont typeface="Arial" panose="020B0604020202020204" pitchFamily="34" charset="0"/>
              <a:buNone/>
              <a:defRPr/>
            </a:pPr>
            <a:endParaRPr lang="en-US" sz="1200" b="0" dirty="0">
              <a:latin typeface="+mn-lt"/>
            </a:endParaRPr>
          </a:p>
          <a:p>
            <a:pPr marL="171450" indent="-171450" defTabSz="465887">
              <a:buFont typeface="Arial" panose="020B0604020202020204" pitchFamily="34" charset="0"/>
              <a:buChar char="•"/>
              <a:defRPr/>
            </a:pPr>
            <a:r>
              <a:rPr lang="en-US" sz="1200" b="1" i="0" dirty="0">
                <a:solidFill>
                  <a:srgbClr val="333333"/>
                </a:solidFill>
                <a:effectLst/>
                <a:latin typeface="+mn-lt"/>
              </a:rPr>
              <a:t>General purpose</a:t>
            </a:r>
            <a:r>
              <a:rPr lang="en-US" sz="1200" b="0" i="0" dirty="0">
                <a:solidFill>
                  <a:srgbClr val="333333"/>
                </a:solidFill>
                <a:effectLst/>
                <a:latin typeface="+mn-lt"/>
              </a:rPr>
              <a:t> instances provide a balance of compute, memory and networking resources, and can be used for a variety of diverse workloads. </a:t>
            </a:r>
          </a:p>
          <a:p>
            <a:pPr marL="171450" indent="-171450" defTabSz="465887">
              <a:buFont typeface="Arial" panose="020B0604020202020204" pitchFamily="34" charset="0"/>
              <a:buChar char="•"/>
              <a:defRPr/>
            </a:pPr>
            <a:r>
              <a:rPr lang="en-US" sz="1200" b="0" i="0" dirty="0">
                <a:solidFill>
                  <a:srgbClr val="333333"/>
                </a:solidFill>
                <a:effectLst/>
                <a:latin typeface="+mn-lt"/>
              </a:rPr>
              <a:t>These instances are ideal for applications that use these resources in equal proportions such as web servers and code repositories.</a:t>
            </a:r>
          </a:p>
          <a:p>
            <a:pPr marL="171450" indent="-171450" defTabSz="465887">
              <a:buFont typeface="Arial" panose="020B0604020202020204" pitchFamily="34" charset="0"/>
              <a:buChar char="•"/>
              <a:defRPr/>
            </a:pPr>
            <a:r>
              <a:rPr lang="en-US" sz="1200" b="0" i="0" dirty="0">
                <a:solidFill>
                  <a:srgbClr val="333333"/>
                </a:solidFill>
                <a:effectLst/>
                <a:latin typeface="+mn-lt"/>
              </a:rPr>
              <a:t>These instances are SAP-Certified and ideal for workloads that can take advantage of high networking throughput. </a:t>
            </a:r>
          </a:p>
          <a:p>
            <a:pPr marL="171450" indent="-171450" defTabSz="465887">
              <a:buFont typeface="Arial" panose="020B0604020202020204" pitchFamily="34" charset="0"/>
              <a:buChar char="•"/>
              <a:defRPr/>
            </a:pPr>
            <a:r>
              <a:rPr lang="en-US" sz="1200" b="0" i="0" dirty="0">
                <a:solidFill>
                  <a:srgbClr val="333333"/>
                </a:solidFill>
                <a:effectLst/>
                <a:latin typeface="+mn-lt"/>
              </a:rPr>
              <a:t>Workloads include high-performance file systems, distributed web scale in-memory caches, caching fleets, real-time big data analytics, Telco applications, such as 5G User Plane Function (UPF), as well as and application development environments.</a:t>
            </a:r>
          </a:p>
          <a:p>
            <a:pPr marL="171450" indent="-171450" defTabSz="465887">
              <a:buFont typeface="Arial" panose="020B0604020202020204" pitchFamily="34" charset="0"/>
              <a:buChar char="•"/>
              <a:defRPr/>
            </a:pPr>
            <a:endParaRPr lang="en-US" sz="1200" b="0" i="0" dirty="0">
              <a:solidFill>
                <a:srgbClr val="333333"/>
              </a:solidFill>
              <a:effectLst/>
              <a:latin typeface="+mn-lt"/>
            </a:endParaRPr>
          </a:p>
          <a:p>
            <a:pPr marL="171450" indent="-171450" defTabSz="465887">
              <a:buFont typeface="Arial" panose="020B0604020202020204" pitchFamily="34" charset="0"/>
              <a:buChar char="•"/>
              <a:defRPr/>
            </a:pPr>
            <a:r>
              <a:rPr lang="en-US" sz="1200" b="1" i="0" dirty="0">
                <a:solidFill>
                  <a:srgbClr val="333333"/>
                </a:solidFill>
                <a:effectLst/>
                <a:latin typeface="+mn-lt"/>
              </a:rPr>
              <a:t>Compute optimized</a:t>
            </a:r>
            <a:r>
              <a:rPr lang="en-US" sz="1200" b="0" i="0" dirty="0">
                <a:solidFill>
                  <a:srgbClr val="333333"/>
                </a:solidFill>
                <a:effectLst/>
                <a:latin typeface="+mn-lt"/>
              </a:rPr>
              <a:t> instances are ideal for compute bound applications that benefit from high performance processors. </a:t>
            </a:r>
          </a:p>
          <a:p>
            <a:pPr marL="171450" indent="-171450" defTabSz="465887">
              <a:buFont typeface="Arial" panose="020B0604020202020204" pitchFamily="34" charset="0"/>
              <a:buChar char="•"/>
              <a:defRPr/>
            </a:pPr>
            <a:r>
              <a:rPr lang="en-US" sz="1200" b="0" i="0" dirty="0">
                <a:solidFill>
                  <a:srgbClr val="333333"/>
                </a:solidFill>
                <a:effectLst/>
                <a:latin typeface="+mn-lt"/>
              </a:rPr>
              <a:t>Instances belonging to this family are well suited for batch processing workloads, media transcoding, high performance web servers, high performance computing (HPC), scientific modeling, dedicated gaming servers and ad server engines, machine learning inference and other compute intensive applications.</a:t>
            </a:r>
          </a:p>
          <a:p>
            <a:pPr marL="171450" indent="-171450" defTabSz="465887">
              <a:buFont typeface="Arial" panose="020B0604020202020204" pitchFamily="34" charset="0"/>
              <a:buChar char="•"/>
              <a:defRPr/>
            </a:pPr>
            <a:endParaRPr lang="en-US" sz="1200" b="0" i="0" dirty="0">
              <a:solidFill>
                <a:srgbClr val="333333"/>
              </a:solidFill>
              <a:effectLst/>
              <a:latin typeface="+mn-lt"/>
            </a:endParaRPr>
          </a:p>
          <a:p>
            <a:pPr marL="171450" indent="-171450" defTabSz="465887">
              <a:buFont typeface="Arial" panose="020B0604020202020204" pitchFamily="34" charset="0"/>
              <a:buChar char="•"/>
              <a:defRPr/>
            </a:pPr>
            <a:r>
              <a:rPr lang="en-US" sz="1200" b="1" i="0" dirty="0">
                <a:solidFill>
                  <a:srgbClr val="333333"/>
                </a:solidFill>
                <a:effectLst/>
                <a:latin typeface="+mn-lt"/>
              </a:rPr>
              <a:t>Memory optimized</a:t>
            </a:r>
            <a:r>
              <a:rPr lang="en-US" sz="1200" b="0" i="0" dirty="0">
                <a:solidFill>
                  <a:srgbClr val="333333"/>
                </a:solidFill>
                <a:effectLst/>
                <a:latin typeface="+mn-lt"/>
              </a:rPr>
              <a:t> instances are designed to deliver fast performance for workloads that process large data sets in memory.</a:t>
            </a:r>
          </a:p>
          <a:p>
            <a:pPr marL="171450" indent="-171450" defTabSz="465887">
              <a:buFont typeface="Arial" panose="020B0604020202020204" pitchFamily="34" charset="0"/>
              <a:buChar char="•"/>
              <a:defRPr/>
            </a:pPr>
            <a:r>
              <a:rPr lang="en-US" sz="1200" b="0" i="0" dirty="0">
                <a:solidFill>
                  <a:srgbClr val="333333"/>
                </a:solidFill>
                <a:effectLst/>
                <a:latin typeface="+mn-lt"/>
              </a:rPr>
              <a:t>Workloads include high compute and memory-intensive workloads such as front-end Electronic Design Automation (EDA), relational database workloads with high per-core licensing fees, and financial, actuarial, and data analytics simulation workloads.</a:t>
            </a:r>
          </a:p>
          <a:p>
            <a:pPr marL="171450" indent="-171450" defTabSz="465887">
              <a:buFont typeface="Arial" panose="020B0604020202020204" pitchFamily="34" charset="0"/>
              <a:buChar char="•"/>
              <a:defRPr/>
            </a:pPr>
            <a:endParaRPr lang="en-US" sz="1200" b="0" i="0" dirty="0">
              <a:solidFill>
                <a:srgbClr val="333333"/>
              </a:solidFill>
              <a:effectLst/>
              <a:latin typeface="+mn-lt"/>
            </a:endParaRPr>
          </a:p>
          <a:p>
            <a:pPr marL="171450" indent="-171450" defTabSz="465887">
              <a:buFont typeface="Arial" panose="020B0604020202020204" pitchFamily="34" charset="0"/>
              <a:buChar char="•"/>
              <a:defRPr/>
            </a:pPr>
            <a:r>
              <a:rPr lang="en-US" sz="1200" b="1" i="0" dirty="0">
                <a:solidFill>
                  <a:srgbClr val="333333"/>
                </a:solidFill>
                <a:effectLst/>
                <a:latin typeface="+mn-lt"/>
              </a:rPr>
              <a:t>Accelerated computing</a:t>
            </a:r>
            <a:r>
              <a:rPr lang="en-US" sz="1200" b="0" i="0" dirty="0">
                <a:solidFill>
                  <a:srgbClr val="333333"/>
                </a:solidFill>
                <a:effectLst/>
                <a:latin typeface="+mn-lt"/>
              </a:rPr>
              <a:t> instances use hardware accelerators, or co-processors, to perform functions, such as floating point number calculations, graphics processing, or data pattern matching, more efficiently than is possible in software running on CPUs.</a:t>
            </a:r>
          </a:p>
          <a:p>
            <a:pPr marL="171450" indent="-171450" defTabSz="465887">
              <a:buFont typeface="Arial" panose="020B0604020202020204" pitchFamily="34" charset="0"/>
              <a:buChar char="•"/>
              <a:defRPr/>
            </a:pPr>
            <a:r>
              <a:rPr lang="en-US" sz="1200" b="0" i="0" dirty="0">
                <a:solidFill>
                  <a:srgbClr val="333333"/>
                </a:solidFill>
                <a:effectLst/>
                <a:latin typeface="+mn-lt"/>
              </a:rPr>
              <a:t>Use cases include machine learning, high performance computing, computational fluid dynamics, computational finance, seismic analysis, speech recognition, autonomous vehicles, and drug discovery.</a:t>
            </a:r>
          </a:p>
          <a:p>
            <a:pPr marL="171450" indent="-171450" defTabSz="465887">
              <a:buFont typeface="Arial" panose="020B0604020202020204" pitchFamily="34" charset="0"/>
              <a:buChar char="•"/>
              <a:defRPr/>
            </a:pPr>
            <a:endParaRPr lang="en-US" sz="1200" b="0" i="0" dirty="0">
              <a:solidFill>
                <a:srgbClr val="333333"/>
              </a:solidFill>
              <a:effectLst/>
              <a:latin typeface="+mn-lt"/>
            </a:endParaRPr>
          </a:p>
          <a:p>
            <a:pPr marL="171450" indent="-171450" defTabSz="465887">
              <a:buFont typeface="Arial" panose="020B0604020202020204" pitchFamily="34" charset="0"/>
              <a:buChar char="•"/>
              <a:defRPr/>
            </a:pPr>
            <a:r>
              <a:rPr lang="en-US" sz="1200" b="1" i="0" dirty="0">
                <a:solidFill>
                  <a:srgbClr val="333333"/>
                </a:solidFill>
                <a:effectLst/>
                <a:latin typeface="+mn-lt"/>
              </a:rPr>
              <a:t>Storage optimized</a:t>
            </a:r>
            <a:r>
              <a:rPr lang="en-US" sz="1200" b="0" i="0" dirty="0">
                <a:solidFill>
                  <a:srgbClr val="333333"/>
                </a:solidFill>
                <a:effectLst/>
                <a:latin typeface="+mn-lt"/>
              </a:rPr>
              <a:t> instances are designed for workloads that require high, sequential read and write access to very large data sets on local storage.</a:t>
            </a:r>
          </a:p>
          <a:p>
            <a:pPr marL="171450" indent="-171450" defTabSz="465887">
              <a:buFont typeface="Arial" panose="020B0604020202020204" pitchFamily="34" charset="0"/>
              <a:buChar char="•"/>
              <a:defRPr/>
            </a:pPr>
            <a:r>
              <a:rPr lang="en-US" sz="1200" b="0" i="0" dirty="0">
                <a:solidFill>
                  <a:srgbClr val="333333"/>
                </a:solidFill>
                <a:effectLst/>
                <a:latin typeface="+mn-lt"/>
              </a:rPr>
              <a:t>They are optimized to deliver tens of thousands of low-latency, random I/O operations per second (IOPS) to applications.</a:t>
            </a:r>
          </a:p>
          <a:p>
            <a:pPr marL="171450" indent="-171450" defTabSz="465887">
              <a:buFont typeface="Arial" panose="020B0604020202020204" pitchFamily="34" charset="0"/>
              <a:buChar char="•"/>
              <a:defRPr/>
            </a:pPr>
            <a:r>
              <a:rPr lang="en-US" sz="1200" b="0" i="0" u="none" dirty="0">
                <a:solidFill>
                  <a:srgbClr val="333333"/>
                </a:solidFill>
                <a:effectLst/>
                <a:latin typeface="+mn-lt"/>
                <a:ea typeface="Amazon Ember" charset="0"/>
                <a:cs typeface="Amazon Ember" charset="0"/>
              </a:rPr>
              <a:t>Think databases (these instances maximize the number of transactions processed per second for I/O intensive and business critical workloads).</a:t>
            </a:r>
          </a:p>
          <a:p>
            <a:pPr marL="171450" indent="-171450" defTabSz="465887">
              <a:buFont typeface="Arial" panose="020B0604020202020204" pitchFamily="34" charset="0"/>
              <a:buChar char="•"/>
              <a:defRPr/>
            </a:pPr>
            <a:r>
              <a:rPr lang="en-US" sz="1200" b="0" i="0" u="none" dirty="0">
                <a:solidFill>
                  <a:srgbClr val="333333"/>
                </a:solidFill>
                <a:effectLst/>
                <a:latin typeface="+mn-lt"/>
                <a:ea typeface="Amazon Ember" charset="0"/>
                <a:cs typeface="Amazon Ember" charset="0"/>
              </a:rPr>
              <a:t>They are also an ideal fit for workloads that require very fast access to medium-sized data sets on local storage, such as search engines and data analytics workloads.</a:t>
            </a:r>
            <a:endParaRPr lang="en-US" sz="1200" u="none" dirty="0">
              <a:solidFill>
                <a:schemeClr val="bg1"/>
              </a:solidFill>
              <a:latin typeface="+mn-lt"/>
              <a:ea typeface="Amazon Ember" charset="0"/>
              <a:cs typeface="Amazon Ember" charset="0"/>
            </a:endParaRP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5</a:t>
            </a:fld>
            <a:endParaRPr lang="en-NZ"/>
          </a:p>
        </p:txBody>
      </p:sp>
    </p:spTree>
    <p:extLst>
      <p:ext uri="{BB962C8B-B14F-4D97-AF65-F5344CB8AC3E}">
        <p14:creationId xmlns:p14="http://schemas.microsoft.com/office/powerpoint/2010/main" val="35070722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dirty="0">
                <a:latin typeface="+mn-lt"/>
              </a:rPr>
              <a:t>Talking Points:</a:t>
            </a:r>
            <a:endParaRPr lang="en-US" sz="1200" b="0" dirty="0">
              <a:latin typeface="+mn-lt"/>
            </a:endParaRPr>
          </a:p>
          <a:p>
            <a:pPr marL="171450" indent="-171450">
              <a:buFont typeface="Arial" panose="020B0604020202020204" pitchFamily="34" charset="0"/>
              <a:buChar char="•"/>
            </a:pPr>
            <a:r>
              <a:rPr lang="en-US" sz="1200" b="0" dirty="0">
                <a:latin typeface="+mn-lt"/>
              </a:rPr>
              <a:t>Before we look at instance types and families, it’s helpful to first understand how EC2 instances are named.</a:t>
            </a:r>
          </a:p>
          <a:p>
            <a:pPr marL="171450" indent="-171450">
              <a:buFont typeface="Arial" panose="020B0604020202020204" pitchFamily="34" charset="0"/>
              <a:buChar char="•"/>
            </a:pPr>
            <a:endParaRPr lang="en-US" sz="1200" b="0" dirty="0">
              <a:latin typeface="+mn-lt"/>
            </a:endParaRPr>
          </a:p>
          <a:p>
            <a:pPr marL="171450" indent="-171450">
              <a:buFont typeface="Arial" panose="020B0604020202020204" pitchFamily="34" charset="0"/>
              <a:buChar char="•"/>
            </a:pPr>
            <a:r>
              <a:rPr lang="en-US" sz="1200" b="0" dirty="0">
                <a:latin typeface="+mn-lt"/>
              </a:rPr>
              <a:t>There are four components that form the instance type:</a:t>
            </a:r>
          </a:p>
          <a:p>
            <a:pPr marL="396875" lvl="1" indent="-171450">
              <a:buFont typeface="Arial" panose="020B0604020202020204" pitchFamily="34" charset="0"/>
              <a:buChar char="•"/>
            </a:pPr>
            <a:r>
              <a:rPr lang="en-US" sz="1200" b="0" dirty="0">
                <a:latin typeface="+mn-lt"/>
              </a:rPr>
              <a:t>Instance family</a:t>
            </a:r>
          </a:p>
          <a:p>
            <a:pPr marL="396875" lvl="1" indent="-171450">
              <a:buFont typeface="Arial" panose="020B0604020202020204" pitchFamily="34" charset="0"/>
              <a:buChar char="•"/>
            </a:pPr>
            <a:r>
              <a:rPr lang="en-US" sz="1200" b="0" dirty="0">
                <a:latin typeface="+mn-lt"/>
              </a:rPr>
              <a:t>Instance generation</a:t>
            </a:r>
          </a:p>
          <a:p>
            <a:pPr marL="396875" lvl="1" indent="-171450">
              <a:buFont typeface="Arial" panose="020B0604020202020204" pitchFamily="34" charset="0"/>
              <a:buChar char="•"/>
            </a:pPr>
            <a:r>
              <a:rPr lang="en-US" sz="1200" b="0" dirty="0">
                <a:latin typeface="+mn-lt"/>
              </a:rPr>
              <a:t>Attributes</a:t>
            </a:r>
          </a:p>
          <a:p>
            <a:pPr marL="396875" lvl="1" indent="-171450">
              <a:buFont typeface="Arial" panose="020B0604020202020204" pitchFamily="34" charset="0"/>
              <a:buChar char="•"/>
            </a:pPr>
            <a:r>
              <a:rPr lang="en-US" sz="1200" b="0" dirty="0">
                <a:latin typeface="+mn-lt"/>
              </a:rPr>
              <a:t>Instance size</a:t>
            </a:r>
          </a:p>
          <a:p>
            <a:pPr marL="396875" lvl="1" indent="-171450">
              <a:buFont typeface="Arial" panose="020B0604020202020204" pitchFamily="34" charset="0"/>
              <a:buChar char="•"/>
            </a:pPr>
            <a:endParaRPr lang="en-US" sz="1200" b="0" dirty="0">
              <a:latin typeface="+mn-lt"/>
            </a:endParaRPr>
          </a:p>
          <a:p>
            <a:pPr marL="171450" lvl="0" indent="-171450">
              <a:buFont typeface="Arial" panose="020B0604020202020204" pitchFamily="34" charset="0"/>
              <a:buChar char="•"/>
            </a:pPr>
            <a:r>
              <a:rPr lang="en-US" sz="1200" b="0" dirty="0">
                <a:latin typeface="+mn-lt"/>
              </a:rPr>
              <a:t>So, looking at this c7 example:</a:t>
            </a:r>
          </a:p>
          <a:p>
            <a:pPr marL="396875" lvl="1" indent="-171450">
              <a:buFont typeface="Arial" panose="020B0604020202020204" pitchFamily="34" charset="0"/>
              <a:buChar char="•"/>
            </a:pPr>
            <a:r>
              <a:rPr lang="en-US" sz="1200" b="0" dirty="0">
                <a:latin typeface="+mn-lt"/>
              </a:rPr>
              <a:t>In the first position, Instance Family, you see the letter “c”. This means this EC2 instance belongs to the compute-optimized instance type. We also offer general purpose (M/T), memory-optimized (R), storage-optimized (I/D), and accelerated computing (P/G), for example. </a:t>
            </a:r>
          </a:p>
          <a:p>
            <a:pPr marL="396875" lvl="1" indent="-171450">
              <a:buFont typeface="Arial" panose="020B0604020202020204" pitchFamily="34" charset="0"/>
              <a:buChar char="•"/>
            </a:pPr>
            <a:endParaRPr lang="en-US" sz="1200" b="0" dirty="0">
              <a:latin typeface="+mn-lt"/>
            </a:endParaRPr>
          </a:p>
          <a:p>
            <a:pPr marL="396875" lvl="1" indent="-171450">
              <a:buFont typeface="Arial" panose="020B0604020202020204" pitchFamily="34" charset="0"/>
              <a:buChar char="•"/>
            </a:pPr>
            <a:r>
              <a:rPr lang="en-US" sz="1200" b="0" dirty="0">
                <a:latin typeface="+mn-lt"/>
              </a:rPr>
              <a:t>The “7” in ”c7” represents the generation of the EC2 instance: 7 is the current generation, and we typically encourage you to use the latest generation of instances to get the best performance and lowest cost. That said, we do offer and support previous generation instances for those who have already optimized their applications around specific generations.</a:t>
            </a:r>
          </a:p>
          <a:p>
            <a:pPr marL="396875" lvl="1" indent="-171450">
              <a:buFont typeface="Arial" panose="020B0604020202020204" pitchFamily="34" charset="0"/>
              <a:buChar char="•"/>
            </a:pPr>
            <a:endParaRPr lang="en-US" sz="1200" b="0" dirty="0">
              <a:latin typeface="+mn-lt"/>
            </a:endParaRPr>
          </a:p>
          <a:p>
            <a:pPr marL="396875" lvl="1" indent="-171450">
              <a:buFont typeface="Arial" panose="020B0604020202020204" pitchFamily="34" charset="0"/>
              <a:buChar char="•"/>
            </a:pPr>
            <a:r>
              <a:rPr lang="en-US" sz="1200" b="0" dirty="0">
                <a:latin typeface="+mn-lt"/>
              </a:rPr>
              <a:t>In this example, we have a ”g” and an “n”, though you don’t always see these values. These are attributes, which denote additional capability. So you might see:</a:t>
            </a:r>
          </a:p>
          <a:p>
            <a:pPr marL="635000" lvl="2" indent="-171450">
              <a:buFont typeface="Arial" panose="020B0604020202020204" pitchFamily="34" charset="0"/>
              <a:buChar char="•"/>
            </a:pPr>
            <a:r>
              <a:rPr lang="en-US" sz="1200" b="1" dirty="0">
                <a:latin typeface="+mn-lt"/>
              </a:rPr>
              <a:t>a</a:t>
            </a:r>
            <a:r>
              <a:rPr lang="en-US" sz="1200" b="0" dirty="0">
                <a:latin typeface="+mn-lt"/>
              </a:rPr>
              <a:t> = AMD processors</a:t>
            </a:r>
          </a:p>
          <a:p>
            <a:pPr marL="635000" lvl="2" indent="-171450">
              <a:buFont typeface="Arial" panose="020B0604020202020204" pitchFamily="34" charset="0"/>
              <a:buChar char="•"/>
            </a:pPr>
            <a:r>
              <a:rPr lang="en-US" sz="1200" b="1" dirty="0">
                <a:latin typeface="+mn-lt"/>
              </a:rPr>
              <a:t>g</a:t>
            </a:r>
            <a:r>
              <a:rPr lang="en-US" sz="1200" b="0" dirty="0">
                <a:latin typeface="+mn-lt"/>
              </a:rPr>
              <a:t> = AWS Graviton processors</a:t>
            </a:r>
          </a:p>
          <a:p>
            <a:pPr marL="635000" lvl="2" indent="-171450">
              <a:buFont typeface="Arial" panose="020B0604020202020204" pitchFamily="34" charset="0"/>
              <a:buChar char="•"/>
            </a:pPr>
            <a:r>
              <a:rPr lang="en-US" sz="1200" b="1" dirty="0" err="1">
                <a:latin typeface="+mn-lt"/>
              </a:rPr>
              <a:t>i</a:t>
            </a:r>
            <a:r>
              <a:rPr lang="en-US" sz="1200" b="0" dirty="0">
                <a:latin typeface="+mn-lt"/>
              </a:rPr>
              <a:t> = Intel processors</a:t>
            </a:r>
          </a:p>
          <a:p>
            <a:pPr marL="635000" marR="0" lvl="2"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sz="1200" b="1" dirty="0">
                <a:latin typeface="+mn-lt"/>
              </a:rPr>
              <a:t>d</a:t>
            </a:r>
            <a:r>
              <a:rPr lang="en-US" sz="1200" b="0" dirty="0">
                <a:latin typeface="+mn-lt"/>
              </a:rPr>
              <a:t> = instance store volumes (local </a:t>
            </a:r>
            <a:r>
              <a:rPr lang="en-US" sz="1200" b="0" dirty="0" err="1">
                <a:latin typeface="+mn-lt"/>
              </a:rPr>
              <a:t>NVMe</a:t>
            </a:r>
            <a:r>
              <a:rPr lang="en-US" sz="1200" b="0" dirty="0">
                <a:latin typeface="+mn-lt"/>
              </a:rPr>
              <a:t> SSD)</a:t>
            </a:r>
          </a:p>
          <a:p>
            <a:pPr marL="635000" lvl="2" indent="-171450">
              <a:buFont typeface="Arial" panose="020B0604020202020204" pitchFamily="34" charset="0"/>
              <a:buChar char="•"/>
            </a:pPr>
            <a:r>
              <a:rPr lang="en-US" sz="1200" b="1" dirty="0">
                <a:latin typeface="+mn-lt"/>
              </a:rPr>
              <a:t>n</a:t>
            </a:r>
            <a:r>
              <a:rPr lang="en-US" sz="1200" b="0" dirty="0">
                <a:latin typeface="+mn-lt"/>
              </a:rPr>
              <a:t> = Network optimization</a:t>
            </a:r>
          </a:p>
          <a:p>
            <a:pPr marL="635000" lvl="2" indent="-171450">
              <a:buFont typeface="Arial" panose="020B0604020202020204" pitchFamily="34" charset="0"/>
              <a:buChar char="•"/>
            </a:pPr>
            <a:r>
              <a:rPr lang="en-US" sz="1200" b="1" dirty="0">
                <a:latin typeface="+mn-lt"/>
              </a:rPr>
              <a:t>b</a:t>
            </a:r>
            <a:r>
              <a:rPr lang="en-US" sz="1200" b="0" dirty="0">
                <a:latin typeface="+mn-lt"/>
              </a:rPr>
              <a:t> = block storage optimization</a:t>
            </a:r>
          </a:p>
          <a:p>
            <a:pPr marL="635000" lvl="2" indent="-171450">
              <a:buFont typeface="Arial" panose="020B0604020202020204" pitchFamily="34" charset="0"/>
              <a:buChar char="•"/>
            </a:pPr>
            <a:r>
              <a:rPr lang="en-US" sz="1200" b="1" dirty="0">
                <a:latin typeface="+mn-lt"/>
              </a:rPr>
              <a:t>e</a:t>
            </a:r>
            <a:r>
              <a:rPr lang="en-US" sz="1200" b="0" dirty="0">
                <a:latin typeface="+mn-lt"/>
              </a:rPr>
              <a:t> = extra capacity (storage or memory)</a:t>
            </a:r>
          </a:p>
          <a:p>
            <a:pPr marL="635000" lvl="2" indent="-171450">
              <a:buFont typeface="Arial" panose="020B0604020202020204" pitchFamily="34" charset="0"/>
              <a:buChar char="•"/>
            </a:pPr>
            <a:r>
              <a:rPr lang="en-US" sz="1200" b="1" dirty="0">
                <a:latin typeface="+mn-lt"/>
              </a:rPr>
              <a:t>z</a:t>
            </a:r>
            <a:r>
              <a:rPr lang="en-US" sz="1200" b="0" dirty="0">
                <a:latin typeface="+mn-lt"/>
              </a:rPr>
              <a:t> = high frequency</a:t>
            </a:r>
          </a:p>
          <a:p>
            <a:pPr marL="635000" lvl="2" indent="-171450">
              <a:buFont typeface="Arial" panose="020B0604020202020204" pitchFamily="34" charset="0"/>
              <a:buChar char="•"/>
            </a:pPr>
            <a:r>
              <a:rPr lang="en-US" sz="1200" b="1" dirty="0">
                <a:latin typeface="+mn-lt"/>
              </a:rPr>
              <a:t>metal</a:t>
            </a:r>
            <a:r>
              <a:rPr lang="en-US" sz="1200" b="0" dirty="0">
                <a:latin typeface="+mn-lt"/>
              </a:rPr>
              <a:t> = bare metal hardware</a:t>
            </a:r>
            <a:endParaRPr lang="en-US" sz="1200" b="1" dirty="0">
              <a:latin typeface="+mn-lt"/>
            </a:endParaRPr>
          </a:p>
          <a:p>
            <a:pPr marL="171450" indent="-171450">
              <a:buFont typeface="Arial" panose="020B0604020202020204" pitchFamily="34" charset="0"/>
              <a:buChar char="•"/>
            </a:pPr>
            <a:endParaRPr lang="en-US" sz="1200" dirty="0">
              <a:latin typeface="+mn-lt"/>
            </a:endParaRPr>
          </a:p>
          <a:p>
            <a:pPr marL="396875" lvl="1" indent="-171450">
              <a:buFont typeface="Arial" panose="020B0604020202020204" pitchFamily="34" charset="0"/>
              <a:buChar char="•"/>
            </a:pPr>
            <a:r>
              <a:rPr lang="en-US" sz="1200" dirty="0">
                <a:latin typeface="+mn-lt"/>
              </a:rPr>
              <a:t>The last part is the instance size, which you can think of as a “t-shirt” size of the instance. This denotes the amount of CPU, memory, storage, and network performance.</a:t>
            </a: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6</a:t>
            </a:fld>
            <a:endParaRPr lang="en-NZ"/>
          </a:p>
        </p:txBody>
      </p:sp>
    </p:spTree>
    <p:extLst>
      <p:ext uri="{BB962C8B-B14F-4D97-AF65-F5344CB8AC3E}">
        <p14:creationId xmlns:p14="http://schemas.microsoft.com/office/powerpoint/2010/main" val="41557317"/>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defTabSz="465887">
              <a:buFont typeface="Arial" panose="020B0604020202020204" pitchFamily="34" charset="0"/>
              <a:buNone/>
              <a:defRPr/>
            </a:pPr>
            <a:r>
              <a:rPr lang="en-US" sz="1200" b="1" dirty="0">
                <a:latin typeface="+mn-lt"/>
              </a:rPr>
              <a:t>Talking Points:</a:t>
            </a:r>
            <a:endParaRPr lang="en-US" sz="1200" b="0" dirty="0">
              <a:latin typeface="+mn-lt"/>
            </a:endParaRPr>
          </a:p>
          <a:p>
            <a:pPr marL="171450" indent="-171450" defTabSz="465887">
              <a:buFont typeface="Arial" panose="020B0604020202020204" pitchFamily="34" charset="0"/>
              <a:buChar char="•"/>
              <a:defRPr/>
            </a:pPr>
            <a:r>
              <a:rPr lang="en-US" sz="1200" b="0" dirty="0">
                <a:latin typeface="+mn-lt"/>
              </a:rPr>
              <a:t>Each workload is unique, and at AWS we accommodate that with the flexibility of several different sizing options.</a:t>
            </a:r>
          </a:p>
          <a:p>
            <a:pPr marL="171450" indent="-171450" defTabSz="465887">
              <a:buFont typeface="Arial" panose="020B0604020202020204" pitchFamily="34" charset="0"/>
              <a:buChar char="•"/>
              <a:defRPr/>
            </a:pPr>
            <a:r>
              <a:rPr lang="en-US" sz="1200" b="0" dirty="0">
                <a:latin typeface="+mn-lt"/>
              </a:rPr>
              <a:t>Each instance type includes one or more instance sizes, allowing you to scale your resources to the requirements of your workload.</a:t>
            </a:r>
          </a:p>
          <a:p>
            <a:pPr marL="171450" indent="-171450" defTabSz="465887">
              <a:buFont typeface="Arial" panose="020B0604020202020204" pitchFamily="34" charset="0"/>
              <a:buChar char="•"/>
              <a:defRPr/>
            </a:pPr>
            <a:endParaRPr lang="en-US" sz="1200" b="0" dirty="0">
              <a:latin typeface="+mn-lt"/>
            </a:endParaRPr>
          </a:p>
          <a:p>
            <a:pPr marL="171450" indent="-171450" defTabSz="465887">
              <a:buFont typeface="Arial" panose="020B0604020202020204" pitchFamily="34" charset="0"/>
              <a:buChar char="•"/>
              <a:defRPr/>
            </a:pPr>
            <a:r>
              <a:rPr lang="en-US" sz="1200" b="0" dirty="0">
                <a:latin typeface="+mn-lt"/>
              </a:rPr>
              <a:t>At the same time, it’s important to right-size your instances.</a:t>
            </a:r>
          </a:p>
          <a:p>
            <a:pPr marL="171450" indent="-171450" defTabSz="465887">
              <a:buFont typeface="Arial" panose="020B0604020202020204" pitchFamily="34" charset="0"/>
              <a:buChar char="•"/>
              <a:defRPr/>
            </a:pPr>
            <a:r>
              <a:rPr lang="en-US" sz="1200" b="0" dirty="0">
                <a:latin typeface="+mn-lt"/>
              </a:rPr>
              <a:t>Right-sizing in the process of matching instance types and sizes to your workload performance and capacity requirements at the lowest possible cost.</a:t>
            </a:r>
          </a:p>
          <a:p>
            <a:pPr marL="171450" indent="-171450" defTabSz="465887">
              <a:buFont typeface="Arial" panose="020B0604020202020204" pitchFamily="34" charset="0"/>
              <a:buChar char="•"/>
              <a:defRPr/>
            </a:pPr>
            <a:r>
              <a:rPr lang="en-US" sz="1200" b="0" dirty="0">
                <a:latin typeface="+mn-lt"/>
              </a:rPr>
              <a:t>It’s also the process of looking at deployed instances and identifying opportunities to eliminate or downsize without compromising capacity or other requirements, which results in lower costs.</a:t>
            </a:r>
          </a:p>
          <a:p>
            <a:pPr marL="171450" indent="-171450" defTabSz="465887">
              <a:buFont typeface="Arial" panose="020B0604020202020204" pitchFamily="34" charset="0"/>
              <a:buChar char="•"/>
              <a:defRPr/>
            </a:pPr>
            <a:endParaRPr lang="en-US" sz="1200" b="0" dirty="0">
              <a:latin typeface="+mn-lt"/>
            </a:endParaRPr>
          </a:p>
          <a:p>
            <a:pPr marL="171450" indent="-171450" defTabSz="465887">
              <a:buFont typeface="Arial" panose="020B0604020202020204" pitchFamily="34" charset="0"/>
              <a:buChar char="•"/>
              <a:defRPr/>
            </a:pPr>
            <a:r>
              <a:rPr lang="en-US" sz="1200" b="0" dirty="0">
                <a:latin typeface="+mn-lt"/>
              </a:rPr>
              <a:t>Here, for example, you can see how an 8-xlarge approximates to other sized instances.</a:t>
            </a:r>
            <a:endParaRPr lang="en-US" sz="1200" b="1" dirty="0">
              <a:latin typeface="+mn-lt"/>
            </a:endParaRPr>
          </a:p>
          <a:p>
            <a:pPr marL="171450" indent="-171450" defTabSz="465887">
              <a:buFont typeface="Arial" panose="020B0604020202020204" pitchFamily="34" charset="0"/>
              <a:buChar char="•"/>
              <a:defRPr/>
            </a:pPr>
            <a:endParaRPr lang="en-US" sz="1200" dirty="0">
              <a:latin typeface="+mn-lt"/>
            </a:endParaRPr>
          </a:p>
          <a:p>
            <a:pPr marL="171450" indent="-171450" defTabSz="465887">
              <a:buFont typeface="Arial" panose="020B0604020202020204" pitchFamily="34" charset="0"/>
              <a:buChar char="•"/>
              <a:defRPr/>
            </a:pPr>
            <a:r>
              <a:rPr lang="en-US" sz="1200" dirty="0">
                <a:latin typeface="+mn-lt"/>
              </a:rPr>
              <a:t>This gives you the opportunity to decide what’s best for your use case.</a:t>
            </a:r>
          </a:p>
          <a:p>
            <a:pPr marL="171450" indent="-171450" defTabSz="465887">
              <a:buFont typeface="Arial" panose="020B0604020202020204" pitchFamily="34" charset="0"/>
              <a:buChar char="•"/>
              <a:defRPr/>
            </a:pPr>
            <a:r>
              <a:rPr lang="en-US" sz="1200" dirty="0">
                <a:latin typeface="+mn-lt"/>
              </a:rPr>
              <a:t>For example: would it be better for your workload to be split across 8 smaller instances located in multiple Availability Zones? This would give you higher availability and more granular scaling. Or, perhaps based on how your application is currently architected, maybe using one large instance would provide the best agility.</a:t>
            </a: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7</a:t>
            </a:fld>
            <a:endParaRPr lang="en-NZ"/>
          </a:p>
        </p:txBody>
      </p:sp>
    </p:spTree>
    <p:extLst>
      <p:ext uri="{BB962C8B-B14F-4D97-AF65-F5344CB8AC3E}">
        <p14:creationId xmlns:p14="http://schemas.microsoft.com/office/powerpoint/2010/main" val="3864785779"/>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Font typeface="Arial" panose="020B0604020202020204" pitchFamily="34" charset="0"/>
              <a:buNone/>
            </a:pPr>
            <a:r>
              <a:rPr lang="en-US" sz="1200" b="1" dirty="0">
                <a:latin typeface="+mn-lt"/>
                <a:cs typeface="Calibri" panose="020F0502020204030204" pitchFamily="34" charset="0"/>
              </a:rPr>
              <a:t>Talking Points:</a:t>
            </a:r>
          </a:p>
          <a:p>
            <a:pPr marL="171450" indent="-171450">
              <a:buFont typeface="Arial" panose="020B0604020202020204" pitchFamily="34" charset="0"/>
              <a:buChar char="•"/>
            </a:pPr>
            <a:r>
              <a:rPr lang="en-US" sz="1200" b="0" dirty="0">
                <a:latin typeface="+mn-lt"/>
                <a:cs typeface="Calibri" panose="020F0502020204030204" pitchFamily="34" charset="0"/>
              </a:rPr>
              <a:t>EC2 provides you with the most options for compute so you can tailor your infrastructure to your business needs.</a:t>
            </a:r>
          </a:p>
          <a:p>
            <a:pPr marL="171450" indent="-171450">
              <a:buFont typeface="Arial" panose="020B0604020202020204" pitchFamily="34" charset="0"/>
              <a:buChar char="•"/>
            </a:pPr>
            <a:r>
              <a:rPr lang="en-US" sz="1200" b="0" dirty="0">
                <a:latin typeface="+mn-lt"/>
                <a:cs typeface="Calibri" panose="020F0502020204030204" pitchFamily="34" charset="0"/>
              </a:rPr>
              <a:t>Just like with instances optimized for different workloads, we also offer a variety of choices for processors and architectures.</a:t>
            </a:r>
          </a:p>
          <a:p>
            <a:pPr marL="171450" indent="-171450">
              <a:buFont typeface="Arial" panose="020B0604020202020204" pitchFamily="34" charset="0"/>
              <a:buChar char="•"/>
            </a:pPr>
            <a:endParaRPr lang="en-US" sz="1200" b="0" dirty="0">
              <a:latin typeface="+mn-lt"/>
              <a:cs typeface="Calibri" panose="020F0502020204030204" pitchFamily="34" charset="0"/>
            </a:endParaRPr>
          </a:p>
          <a:p>
            <a:pPr marL="171450" indent="-171450">
              <a:buFont typeface="Arial" panose="020B0604020202020204" pitchFamily="34" charset="0"/>
              <a:buChar char="•"/>
            </a:pPr>
            <a:r>
              <a:rPr lang="en-US" sz="1200" b="0" dirty="0">
                <a:latin typeface="+mn-lt"/>
                <a:cs typeface="Calibri" panose="020F0502020204030204" pitchFamily="34" charset="0"/>
              </a:rPr>
              <a:t>AWS and Intel have a 16+ year relationship, and Intel processors provide the foundation of many cloud computing services on AWS. EC2 instances powered by Intel Xeon Scalable processors have the largest breadth, global reach, and availability of compute instances across AWS geographies.</a:t>
            </a:r>
          </a:p>
          <a:p>
            <a:pPr marL="171450" indent="-171450">
              <a:buFont typeface="Arial" panose="020B0604020202020204" pitchFamily="34" charset="0"/>
              <a:buChar char="•"/>
            </a:pPr>
            <a:r>
              <a:rPr lang="en-US" sz="1200" b="0" dirty="0">
                <a:latin typeface="+mn-lt"/>
                <a:cs typeface="Calibri" panose="020F0502020204030204" pitchFamily="34" charset="0"/>
              </a:rPr>
              <a:t>AWS and NVIDIA have collaborated for over 10 years to deliver GPU-based solutions for customers and span from the cloud to the edge for machine learning, virtual workstations, high performance computing, and IoT services.</a:t>
            </a:r>
          </a:p>
          <a:p>
            <a:pPr marL="171450" indent="-171450">
              <a:buFont typeface="Arial" panose="020B0604020202020204" pitchFamily="34" charset="0"/>
              <a:buChar char="•"/>
            </a:pPr>
            <a:r>
              <a:rPr lang="en-US" sz="1200" b="0" dirty="0">
                <a:latin typeface="+mn-lt"/>
                <a:cs typeface="Calibri" panose="020F0502020204030204" pitchFamily="34" charset="0"/>
              </a:rPr>
              <a:t>AWS and AMD have collaborated to give you more choice and value in cloud computing, starting with the first generation AMD EPYC processors in 2018, to the latest generations.</a:t>
            </a:r>
          </a:p>
          <a:p>
            <a:pPr marL="171450" indent="-171450">
              <a:buFont typeface="Arial" panose="020B0604020202020204" pitchFamily="34" charset="0"/>
              <a:buChar char="•"/>
            </a:pPr>
            <a:r>
              <a:rPr lang="en-US" sz="1200" b="0" dirty="0">
                <a:latin typeface="+mn-lt"/>
                <a:cs typeface="Calibri" panose="020F0502020204030204" pitchFamily="34" charset="0"/>
              </a:rPr>
              <a:t>AWS Graviton processors are designed by AWS to deliver the best price performance for your cloud workloads running in EC2.</a:t>
            </a:r>
          </a:p>
          <a:p>
            <a:pPr marL="171450" indent="-171450">
              <a:buFont typeface="Arial" panose="020B0604020202020204" pitchFamily="34" charset="0"/>
              <a:buChar char="•"/>
            </a:pPr>
            <a:r>
              <a:rPr lang="en-US" sz="1200" b="0" dirty="0">
                <a:latin typeface="+mn-lt"/>
                <a:cs typeface="Calibri" panose="020F0502020204030204" pitchFamily="34" charset="0"/>
              </a:rPr>
              <a:t>We even provide F1 instances, which use FPGAs to enable delivery of custom hardware accelerations.</a:t>
            </a: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8</a:t>
            </a:fld>
            <a:endParaRPr lang="en-NZ"/>
          </a:p>
        </p:txBody>
      </p:sp>
    </p:spTree>
    <p:extLst>
      <p:ext uri="{BB962C8B-B14F-4D97-AF65-F5344CB8AC3E}">
        <p14:creationId xmlns:p14="http://schemas.microsoft.com/office/powerpoint/2010/main" val="731778328"/>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Talking Points:</a:t>
            </a:r>
          </a:p>
          <a:p>
            <a:pPr marL="171450" indent="-171450">
              <a:buFont typeface="Arial" panose="020B0604020202020204" pitchFamily="34" charset="0"/>
              <a:buChar char="•"/>
            </a:pPr>
            <a:r>
              <a:rPr lang="en-US" dirty="0"/>
              <a:t>As mentioned on the previous slide, we build our own Arm-based chips. </a:t>
            </a:r>
            <a:r>
              <a:rPr lang="en-US" b="0" i="0" dirty="0">
                <a:effectLst/>
                <a:latin typeface="Amazon Ember" panose="020B0603020204020204" pitchFamily="34" charset="0"/>
                <a:ea typeface="Amazon Ember" panose="020B0603020204020204" pitchFamily="34" charset="0"/>
                <a:cs typeface="Amazon Ember" panose="020B0603020204020204" pitchFamily="34" charset="0"/>
              </a:rPr>
              <a:t>AWS Graviton-based instances are the first ARM-based instances in a major cloud provider.</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b="0" i="0" dirty="0">
                <a:solidFill>
                  <a:srgbClr val="333333"/>
                </a:solidFill>
                <a:effectLst/>
                <a:latin typeface="AmazonEmber" panose="020B0603020204020204" pitchFamily="34" charset="0"/>
              </a:rPr>
              <a:t>AWS Graviton processors are supported by many Linux operating systems including Amazon Linux 2, Red Hat Enterprise Linux, SUSE, and Ubuntu.</a:t>
            </a: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AWS Graviton-based instances are also available in popular managed AWS services:</a:t>
            </a:r>
          </a:p>
          <a:p>
            <a:pPr marL="396875" lvl="1" indent="-171450">
              <a:buFont typeface="Arial" panose="020B0604020202020204" pitchFamily="34" charset="0"/>
              <a:buChar char="•"/>
            </a:pPr>
            <a:r>
              <a:rPr lang="en-US" b="0" i="0" dirty="0">
                <a:solidFill>
                  <a:srgbClr val="333333"/>
                </a:solidFill>
                <a:effectLst/>
                <a:latin typeface="AmazonEmber" panose="020B0603020204020204" pitchFamily="34" charset="0"/>
              </a:rPr>
              <a:t>Amazon Aurora, Amazon Relational Database Service (RDS), Amazon </a:t>
            </a:r>
            <a:r>
              <a:rPr lang="en-US" b="0" i="0" dirty="0" err="1">
                <a:solidFill>
                  <a:srgbClr val="333333"/>
                </a:solidFill>
                <a:effectLst/>
                <a:latin typeface="AmazonEmber" panose="020B0603020204020204" pitchFamily="34" charset="0"/>
              </a:rPr>
              <a:t>MemoryDB</a:t>
            </a:r>
            <a:r>
              <a:rPr lang="en-US" b="0" i="0" dirty="0">
                <a:solidFill>
                  <a:srgbClr val="333333"/>
                </a:solidFill>
                <a:effectLst/>
                <a:latin typeface="AmazonEmber" panose="020B0603020204020204" pitchFamily="34" charset="0"/>
              </a:rPr>
              <a:t> for Redis, Amazon </a:t>
            </a:r>
            <a:r>
              <a:rPr lang="en-US" b="0" i="0" dirty="0" err="1">
                <a:solidFill>
                  <a:srgbClr val="333333"/>
                </a:solidFill>
                <a:effectLst/>
                <a:latin typeface="AmazonEmber" panose="020B0603020204020204" pitchFamily="34" charset="0"/>
              </a:rPr>
              <a:t>ElastiCache</a:t>
            </a:r>
            <a:r>
              <a:rPr lang="en-US" b="0" i="0" dirty="0">
                <a:solidFill>
                  <a:srgbClr val="333333"/>
                </a:solidFill>
                <a:effectLst/>
                <a:latin typeface="AmazonEmber" panose="020B0603020204020204" pitchFamily="34" charset="0"/>
              </a:rPr>
              <a:t>, Amazon OpenSearch, Amazon EMR, AWS Lambda, and AWS </a:t>
            </a:r>
            <a:r>
              <a:rPr lang="en-US" b="0" i="0" dirty="0" err="1">
                <a:solidFill>
                  <a:srgbClr val="333333"/>
                </a:solidFill>
                <a:effectLst/>
                <a:latin typeface="AmazonEmber" panose="020B0603020204020204" pitchFamily="34" charset="0"/>
              </a:rPr>
              <a:t>Fargate</a:t>
            </a:r>
            <a:r>
              <a:rPr lang="en-US" b="0" i="0" dirty="0">
                <a:solidFill>
                  <a:srgbClr val="333333"/>
                </a:solidFill>
                <a:effectLst/>
                <a:latin typeface="AmazonEmber" panose="020B0603020204020204" pitchFamily="34" charset="0"/>
              </a:rPr>
              <a:t>. </a:t>
            </a: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These services deliver the price performance benefits of AWS Graviton processors while providing a fully managed experience.</a:t>
            </a:r>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[Graviton2]</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b="0" i="0" dirty="0">
                <a:solidFill>
                  <a:srgbClr val="232F3E"/>
                </a:solidFill>
                <a:effectLst/>
                <a:latin typeface="AmazonEmber" panose="020B0603020204020204" pitchFamily="34" charset="0"/>
              </a:rPr>
              <a:t>AWS Graviton2 processors deliver a major leap in performance and capabilities over first-generation AWS Graviton processors. </a:t>
            </a: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AWS Graviton2-based EC2 instances deliver up to 40% better price performance over comparable current generation x86-based instances for a broad spectrum of workloads.</a:t>
            </a:r>
            <a:endParaRPr lang="en-US" dirty="0"/>
          </a:p>
          <a:p>
            <a:pPr marL="171450" indent="-171450">
              <a:buFont typeface="Arial" panose="020B0604020202020204" pitchFamily="34" charset="0"/>
              <a:buChar char="•"/>
            </a:pPr>
            <a:endParaRPr lang="en-US" dirty="0"/>
          </a:p>
          <a:p>
            <a:pPr marL="0" indent="0">
              <a:buFont typeface="Arial" panose="020B0604020202020204" pitchFamily="34" charset="0"/>
              <a:buNone/>
            </a:pPr>
            <a:r>
              <a:rPr lang="en-US" dirty="0"/>
              <a:t>[Graviton3]</a:t>
            </a:r>
          </a:p>
          <a:p>
            <a:pPr marL="171450" indent="-171450">
              <a:buFont typeface="Arial" panose="020B0604020202020204" pitchFamily="34" charset="0"/>
              <a:buChar char="•"/>
            </a:pPr>
            <a:r>
              <a:rPr lang="en-US" dirty="0"/>
              <a:t>AWS Graviton3 processors are the latest in the AWS Graviton processor family.</a:t>
            </a:r>
          </a:p>
          <a:p>
            <a:pPr marL="171450" indent="-171450">
              <a:buFont typeface="Arial" panose="020B0604020202020204" pitchFamily="34" charset="0"/>
              <a:buChar char="•"/>
            </a:pPr>
            <a:r>
              <a:rPr lang="en-US" dirty="0"/>
              <a:t>They provide up to 25% better compute performance, up to 2x higher gloating point and cryptographic performance compared to Graviton2.</a:t>
            </a:r>
          </a:p>
          <a:p>
            <a:pPr marL="171450" indent="-171450">
              <a:buFont typeface="Arial" panose="020B0604020202020204" pitchFamily="34" charset="0"/>
              <a:buChar char="•"/>
            </a:pPr>
            <a:r>
              <a:rPr lang="en-US" dirty="0"/>
              <a:t>On the machine learning side, Graviton3 includes support for the bfloat16 format and delivers 3x better performance over Graviton2.</a:t>
            </a:r>
          </a:p>
          <a:p>
            <a:pPr marL="171450" indent="-171450">
              <a:buFont typeface="Arial" panose="020B0604020202020204" pitchFamily="34" charset="0"/>
              <a:buChar char="•"/>
            </a:pPr>
            <a:endParaRPr lang="en-US" b="0" i="0" dirty="0">
              <a:solidFill>
                <a:srgbClr val="333333"/>
              </a:solidFill>
              <a:effectLst/>
              <a:latin typeface="AmazonEmber" panose="020B0603020204020204" pitchFamily="34" charset="0"/>
            </a:endParaRP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AWS Graviton processors feature key capabilities that enable you to run cloud native applications securely, and at scale. </a:t>
            </a: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AWS Graviton3 processors feature always-on memory encryption, dedicated caches for every vCPU, and support for pointer authentication.</a:t>
            </a:r>
          </a:p>
          <a:p>
            <a:pPr marL="171450" indent="-171450">
              <a:buFont typeface="Arial" panose="020B0604020202020204" pitchFamily="34" charset="0"/>
              <a:buChar char="•"/>
            </a:pPr>
            <a:endParaRPr lang="en-US" b="0" i="0" dirty="0">
              <a:solidFill>
                <a:srgbClr val="333333"/>
              </a:solidFill>
              <a:effectLst/>
              <a:latin typeface="AmazonEmber" panose="020B0603020204020204" pitchFamily="34" charset="0"/>
            </a:endParaRP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To help customers reduce their carbon footprint, AWS Graviton3 processors, just like Graviton2, are more energy efficient. </a:t>
            </a:r>
          </a:p>
          <a:p>
            <a:pPr marL="171450" indent="-171450">
              <a:buFont typeface="Arial" panose="020B0604020202020204" pitchFamily="34" charset="0"/>
              <a:buChar char="•"/>
            </a:pPr>
            <a:r>
              <a:rPr lang="en-US" b="0" i="0" dirty="0">
                <a:solidFill>
                  <a:srgbClr val="333333"/>
                </a:solidFill>
                <a:effectLst/>
                <a:latin typeface="AmazonEmber" panose="020B0603020204020204" pitchFamily="34" charset="0"/>
              </a:rPr>
              <a:t>Graviton3-based instances use up to 60% less energy for the same performance than comparable EC2 instances.</a:t>
            </a:r>
            <a:endParaRPr lang="en-US" dirty="0"/>
          </a:p>
          <a:p>
            <a:endParaRPr lang="en-US" dirty="0"/>
          </a:p>
          <a:p>
            <a:r>
              <a:rPr lang="en-US" dirty="0"/>
              <a:t>[Graviton3E – New 2022]</a:t>
            </a:r>
          </a:p>
          <a:p>
            <a:pPr marL="171450" marR="0" lvl="0" indent="-171450" algn="l" defTabSz="914400" rtl="0" eaLnBrk="1" fontAlgn="auto" latinLnBrk="0" hangingPunct="1">
              <a:lnSpc>
                <a:spcPct val="100000"/>
              </a:lnSpc>
              <a:spcBef>
                <a:spcPts val="0"/>
              </a:spcBef>
              <a:spcAft>
                <a:spcPts val="300"/>
              </a:spcAft>
              <a:buClrTx/>
              <a:buSzTx/>
              <a:buFont typeface="Arial" panose="020B0604020202020204" pitchFamily="34" charset="0"/>
              <a:buChar char="•"/>
              <a:tabLst/>
              <a:defRPr/>
            </a:pPr>
            <a:r>
              <a:rPr lang="en-US" b="0" i="0" dirty="0">
                <a:solidFill>
                  <a:srgbClr val="232F3E"/>
                </a:solidFill>
                <a:effectLst/>
                <a:latin typeface="AmazonEmber" panose="020B0603020204020204" pitchFamily="34" charset="0"/>
              </a:rPr>
              <a:t>C7gn instances are powered by AWS Graviton3E processors and deliver up to 35% higher vector-instruction performance compared to AWS Graviton3 processors. </a:t>
            </a:r>
            <a:r>
              <a:rPr lang="en-US" b="0" i="0" dirty="0">
                <a:solidFill>
                  <a:srgbClr val="333333"/>
                </a:solidFill>
                <a:effectLst/>
                <a:latin typeface="AmazonEmber" panose="020B0603020204020204" pitchFamily="34" charset="0"/>
              </a:rPr>
              <a:t>This improvement provides higher performance benefits for HPC (high performance computing) applications.</a:t>
            </a:r>
            <a:endParaRPr lang="en-US" sz="1200" b="0" i="0" kern="1200" dirty="0">
              <a:solidFill>
                <a:schemeClr val="tx1"/>
              </a:solidFill>
              <a:effectLst/>
              <a:latin typeface="Amazon Ember Regular" charset="0"/>
              <a:ea typeface="+mn-ea"/>
              <a:cs typeface="+mn-cs"/>
            </a:endParaRPr>
          </a:p>
          <a:p>
            <a:endParaRPr lang="en-US" dirty="0"/>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9</a:t>
            </a:fld>
            <a:endParaRPr lang="en-NZ"/>
          </a:p>
        </p:txBody>
      </p:sp>
    </p:spTree>
    <p:extLst>
      <p:ext uri="{BB962C8B-B14F-4D97-AF65-F5344CB8AC3E}">
        <p14:creationId xmlns:p14="http://schemas.microsoft.com/office/powerpoint/2010/main" val="39664862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731520" rtl="0" eaLnBrk="1" fontAlgn="auto" latinLnBrk="0" hangingPunct="1">
              <a:lnSpc>
                <a:spcPct val="100000"/>
              </a:lnSpc>
              <a:spcBef>
                <a:spcPts val="0"/>
              </a:spcBef>
              <a:spcAft>
                <a:spcPts val="0"/>
              </a:spcAft>
              <a:buClrTx/>
              <a:buSzTx/>
              <a:buFontTx/>
              <a:buNone/>
              <a:tabLst/>
              <a:defRPr/>
            </a:pPr>
            <a:r>
              <a:rPr lang="en-US" sz="1200" b="1" dirty="0"/>
              <a:t>Talking Points:</a:t>
            </a:r>
            <a:endParaRPr lang="en-US" sz="1200" b="0" i="0" dirty="0">
              <a:solidFill>
                <a:srgbClr val="333333"/>
              </a:solidFill>
              <a:effectLst/>
              <a:latin typeface="AmazonEmber" panose="020B0603020204020204" pitchFamily="34" charset="0"/>
            </a:endParaRP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333333"/>
                </a:solidFill>
                <a:effectLst/>
                <a:latin typeface="AmazonEmber" panose="020B0603020204020204" pitchFamily="34" charset="0"/>
              </a:rPr>
              <a:t>Amazon Machine Images (AMIs) are preconfigured with an ever-growing list of operating systems, including Microsoft Windows and Linux distributions such as </a:t>
            </a:r>
            <a:r>
              <a:rPr lang="en-US" sz="1200" b="0" i="0" u="none" strike="noStrike" dirty="0">
                <a:solidFill>
                  <a:srgbClr val="0972D3"/>
                </a:solidFill>
                <a:effectLst/>
                <a:latin typeface="AmazonEmber" panose="020B0603020204020204" pitchFamily="34" charset="0"/>
              </a:rPr>
              <a:t> Amazon Linux 2</a:t>
            </a:r>
            <a:r>
              <a:rPr lang="en-US" sz="1200" b="0" i="0" dirty="0">
                <a:solidFill>
                  <a:srgbClr val="333333"/>
                </a:solidFill>
                <a:effectLst/>
                <a:latin typeface="AmazonEmber" panose="020B0603020204020204" pitchFamily="34" charset="0"/>
              </a:rPr>
              <a:t>, Ubuntu, Red Hat Enterprise Linux, </a:t>
            </a:r>
            <a:r>
              <a:rPr lang="en-US" sz="1200" b="0" i="0" u="none" strike="noStrike" dirty="0">
                <a:solidFill>
                  <a:srgbClr val="0972D3"/>
                </a:solidFill>
                <a:effectLst/>
                <a:latin typeface="AmazonEmber" panose="020B0603020204020204" pitchFamily="34" charset="0"/>
              </a:rPr>
              <a:t>CentOS,</a:t>
            </a:r>
            <a:r>
              <a:rPr lang="en-US" sz="1200" b="0" i="0" dirty="0">
                <a:solidFill>
                  <a:srgbClr val="333333"/>
                </a:solidFill>
                <a:effectLst/>
                <a:latin typeface="AmazonEmber" panose="020B0603020204020204" pitchFamily="34" charset="0"/>
              </a:rPr>
              <a:t> SUSE and </a:t>
            </a:r>
            <a:r>
              <a:rPr lang="en-US" sz="1200" b="0" i="0" u="none" strike="noStrike" dirty="0">
                <a:solidFill>
                  <a:srgbClr val="0972D3"/>
                </a:solidFill>
                <a:effectLst/>
                <a:latin typeface="AmazonEmber" panose="020B0603020204020204" pitchFamily="34" charset="0"/>
              </a:rPr>
              <a:t>Debian</a:t>
            </a:r>
            <a:r>
              <a:rPr lang="en-US" sz="1200" b="0" i="0" dirty="0">
                <a:solidFill>
                  <a:srgbClr val="333333"/>
                </a:solidFill>
                <a:effectLst/>
                <a:latin typeface="AmazonEmber" panose="020B0603020204020204" pitchFamily="34" charset="0"/>
              </a:rPr>
              <a:t>. </a:t>
            </a: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232F3E"/>
                </a:solidFill>
                <a:effectLst/>
                <a:latin typeface="AmazonEmber" panose="020B0603020204020204" pitchFamily="34" charset="0"/>
              </a:rPr>
              <a:t>AWS added EC2 Mac instances, allowing you to run on-demand macOS workloads in the cloud for the first time.</a:t>
            </a:r>
            <a:endParaRPr lang="en-US" sz="1200" b="0" i="0" dirty="0">
              <a:solidFill>
                <a:srgbClr val="333333"/>
              </a:solidFill>
              <a:effectLst/>
              <a:latin typeface="AmazonEmber" panose="020B0603020204020204" pitchFamily="34" charset="0"/>
            </a:endParaRP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333333"/>
                </a:solidFill>
                <a:effectLst/>
                <a:latin typeface="AmazonEmber" panose="020B0603020204020204" pitchFamily="34" charset="0"/>
              </a:rPr>
              <a:t>We also work with our partners and community to provide you with the most choice possible. The </a:t>
            </a:r>
            <a:r>
              <a:rPr lang="en-US" sz="1200" b="0" i="0" u="none" strike="noStrike" dirty="0">
                <a:solidFill>
                  <a:srgbClr val="0972D3"/>
                </a:solidFill>
                <a:effectLst/>
                <a:latin typeface="AmazonEmber" panose="020B0603020204020204" pitchFamily="34" charset="0"/>
              </a:rPr>
              <a:t>AWS Marketplace</a:t>
            </a:r>
            <a:r>
              <a:rPr lang="en-US" sz="1200" b="0" i="0" dirty="0">
                <a:solidFill>
                  <a:srgbClr val="333333"/>
                </a:solidFill>
                <a:effectLst/>
                <a:latin typeface="AmazonEmber" panose="020B0603020204020204" pitchFamily="34" charset="0"/>
              </a:rPr>
              <a:t> features a wide selection of commercial and free software from well-known vendors, designed to run on your EC2 instances.</a:t>
            </a: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endParaRPr lang="en-US" sz="1200" b="0" i="0" dirty="0">
              <a:solidFill>
                <a:srgbClr val="333333"/>
              </a:solidFill>
              <a:effectLst/>
              <a:latin typeface="AmazonEmber" panose="020B0603020204020204" pitchFamily="34" charset="0"/>
            </a:endParaRP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200" b="0" i="0" dirty="0">
                <a:solidFill>
                  <a:srgbClr val="333333"/>
                </a:solidFill>
                <a:effectLst/>
                <a:latin typeface="AmazonEmber" panose="020B0603020204020204" pitchFamily="34" charset="0"/>
              </a:rPr>
              <a:t>In March 2023, </a:t>
            </a:r>
            <a:r>
              <a:rPr lang="en-US" sz="1800" b="0" i="0" dirty="0">
                <a:solidFill>
                  <a:srgbClr val="333333"/>
                </a:solidFill>
                <a:effectLst/>
                <a:latin typeface="AmazonEmber" panose="020B0603020204020204" pitchFamily="34" charset="0"/>
              </a:rPr>
              <a:t>we announced the general availability of </a:t>
            </a:r>
            <a:r>
              <a:rPr lang="en-US" sz="1800" b="0" i="0" u="none" strike="noStrike" dirty="0">
                <a:solidFill>
                  <a:srgbClr val="0972D3"/>
                </a:solidFill>
                <a:effectLst/>
                <a:latin typeface="AmazonEmber" panose="020B0603020204020204" pitchFamily="34" charset="0"/>
                <a:hlinkClick r:id="rId3"/>
              </a:rPr>
              <a:t>Amazon Linux 2023 (AL2023)</a:t>
            </a:r>
            <a:r>
              <a:rPr lang="en-US" sz="1800" b="0" i="0" dirty="0">
                <a:solidFill>
                  <a:srgbClr val="333333"/>
                </a:solidFill>
                <a:effectLst/>
                <a:latin typeface="AmazonEmber" panose="020B0603020204020204" pitchFamily="34" charset="0"/>
              </a:rPr>
              <a:t>, our new Linux-based operating system for AWS that is designed to provide a secure, stable, high-performance environment to develop and run your cloud applications. </a:t>
            </a:r>
          </a:p>
          <a:p>
            <a:pPr marL="457200" marR="0" lvl="0" indent="-457200" algn="l" defTabSz="73152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US" sz="1800" b="0" i="0" dirty="0">
                <a:solidFill>
                  <a:srgbClr val="333333"/>
                </a:solidFill>
                <a:effectLst/>
                <a:latin typeface="AmazonEmber" panose="020B0603020204020204" pitchFamily="34" charset="0"/>
              </a:rPr>
              <a:t>[https://aws.amazon.com/about-aws/whats-new/2023/03/amazon-linux-2023/]</a:t>
            </a:r>
            <a:endParaRPr lang="en-US" sz="1200" b="0" i="0" dirty="0">
              <a:solidFill>
                <a:srgbClr val="333333"/>
              </a:solidFill>
              <a:effectLst/>
              <a:latin typeface="AmazonEmber" panose="020B0603020204020204" pitchFamily="34" charset="0"/>
            </a:endParaRPr>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10</a:t>
            </a:fld>
            <a:endParaRPr lang="en-NZ"/>
          </a:p>
        </p:txBody>
      </p:sp>
    </p:spTree>
    <p:extLst>
      <p:ext uri="{BB962C8B-B14F-4D97-AF65-F5344CB8AC3E}">
        <p14:creationId xmlns:p14="http://schemas.microsoft.com/office/powerpoint/2010/main" val="322373435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300"/>
              </a:spcAft>
              <a:buClrTx/>
              <a:buSzTx/>
              <a:buFontTx/>
              <a:buNone/>
              <a:tabLst/>
              <a:defRPr/>
            </a:pPr>
            <a:r>
              <a:rPr lang="en-US" b="1" dirty="0"/>
              <a:t>Talking Points:</a:t>
            </a:r>
          </a:p>
          <a:p>
            <a:pPr marL="171450" indent="-171450">
              <a:buFont typeface="Arial" panose="020B0604020202020204" pitchFamily="34" charset="0"/>
              <a:buChar char="•"/>
            </a:pPr>
            <a:r>
              <a:rPr lang="en-US" b="0" i="0" dirty="0">
                <a:solidFill>
                  <a:srgbClr val="16191F"/>
                </a:solidFill>
                <a:effectLst/>
                <a:latin typeface="Amazon Ember" panose="020B0603020204020204" pitchFamily="34" charset="0"/>
              </a:rPr>
              <a:t>An Amazon Machine Image (AMI) is a supported and maintained image provided by AWS that provides the information required to launch an instance. You must specify an AMI when you launch an instance.</a:t>
            </a:r>
            <a:endParaRPr lang="en-US" dirty="0"/>
          </a:p>
          <a:p>
            <a:pPr marL="171450" indent="-171450">
              <a:buFont typeface="Arial" panose="020B0604020202020204" pitchFamily="34" charset="0"/>
              <a:buChar char="•"/>
            </a:pPr>
            <a:r>
              <a:rPr lang="en-US" b="0" i="0" dirty="0">
                <a:solidFill>
                  <a:srgbClr val="16191F"/>
                </a:solidFill>
                <a:effectLst/>
                <a:latin typeface="Amazon Ember" panose="020B0603020204020204" pitchFamily="34" charset="0"/>
              </a:rPr>
              <a:t>You can launch multiple instances from a single AMI when you require multiple instances with the same configuration. </a:t>
            </a:r>
          </a:p>
          <a:p>
            <a:pPr marL="171450" indent="-171450">
              <a:buFont typeface="Arial" panose="020B0604020202020204" pitchFamily="34" charset="0"/>
              <a:buChar char="•"/>
            </a:pPr>
            <a:r>
              <a:rPr lang="en-US" b="0" i="0" dirty="0">
                <a:solidFill>
                  <a:srgbClr val="16191F"/>
                </a:solidFill>
                <a:effectLst/>
                <a:latin typeface="Amazon Ember" panose="020B0603020204020204" pitchFamily="34" charset="0"/>
              </a:rPr>
              <a:t>You can use different AMIs to launch instances when you require instances with different configurations.</a:t>
            </a:r>
            <a:endParaRPr lang="en-US" dirty="0"/>
          </a:p>
          <a:p>
            <a:pPr marL="171450" indent="-171450">
              <a:buFont typeface="Arial" panose="020B0604020202020204" pitchFamily="34" charset="0"/>
              <a:buChar char="•"/>
            </a:pPr>
            <a:r>
              <a:rPr lang="en-US" b="0" i="0" dirty="0">
                <a:solidFill>
                  <a:srgbClr val="16191F"/>
                </a:solidFill>
                <a:effectLst/>
                <a:latin typeface="Amazon Ember" panose="020B0603020204020204" pitchFamily="34" charset="0"/>
              </a:rPr>
              <a:t>You can launch an instance from an existing AMI, customize the instance (for example, install software on the instance), and then save this updated configuration as a custom AMI. Instances launched from this new custom AMI include the customizations that you made when you created the AMI.</a:t>
            </a:r>
          </a:p>
          <a:p>
            <a:pPr marL="171450" indent="-171450">
              <a:buFont typeface="Arial" panose="020B0604020202020204" pitchFamily="34" charset="0"/>
              <a:buChar char="•"/>
            </a:pPr>
            <a:r>
              <a:rPr lang="en-US" b="0" i="0" dirty="0">
                <a:solidFill>
                  <a:srgbClr val="16191F"/>
                </a:solidFill>
                <a:effectLst/>
                <a:latin typeface="Amazon Ember" panose="020B0603020204020204" pitchFamily="34" charset="0"/>
              </a:rPr>
              <a:t>You can purchase AMIs from a third party, including AMIs that come with service contracts from organizations such as Red Hat. You can also create an AMI and sell it to other Amazon EC2 users.</a:t>
            </a:r>
            <a:endParaRPr lang="en-US" sz="2000" b="0" i="0" u="none" strike="noStrike" kern="1200" baseline="30000" dirty="0">
              <a:solidFill>
                <a:schemeClr val="tx1"/>
              </a:solidFill>
              <a:effectLst/>
              <a:latin typeface="Amazon Ember Regular" charset="0"/>
              <a:ea typeface="+mn-ea"/>
              <a:cs typeface="+mn-cs"/>
              <a:sym typeface="Arial Black"/>
            </a:endParaRPr>
          </a:p>
          <a:p>
            <a:endParaRPr lang="en-US" sz="2000" b="0" i="0" u="none" strike="noStrike" kern="1200" baseline="30000" dirty="0">
              <a:solidFill>
                <a:schemeClr val="tx1"/>
              </a:solidFill>
              <a:effectLst/>
              <a:latin typeface="Amazon Ember Regular" charset="0"/>
              <a:ea typeface="+mn-ea"/>
              <a:cs typeface="+mn-cs"/>
              <a:sym typeface="Arial Black"/>
            </a:endParaRPr>
          </a:p>
          <a:p>
            <a:endParaRPr lang="en-US" sz="2000" b="0" i="0" kern="1200" dirty="0">
              <a:solidFill>
                <a:schemeClr val="tx1"/>
              </a:solidFill>
              <a:effectLst/>
              <a:latin typeface="Amazon Ember Regular" charset="0"/>
              <a:ea typeface="+mn-ea"/>
              <a:cs typeface="+mn-cs"/>
              <a:sym typeface="Arial Black"/>
            </a:endParaRPr>
          </a:p>
          <a:p>
            <a:endParaRPr lang="en-US" dirty="0"/>
          </a:p>
          <a:p>
            <a:endParaRPr lang="en-NZ" dirty="0"/>
          </a:p>
        </p:txBody>
      </p:sp>
      <p:sp>
        <p:nvSpPr>
          <p:cNvPr id="4" name="Slide Number Placeholder 3"/>
          <p:cNvSpPr>
            <a:spLocks noGrp="1"/>
          </p:cNvSpPr>
          <p:nvPr>
            <p:ph type="sldNum" sz="quarter" idx="5"/>
          </p:nvPr>
        </p:nvSpPr>
        <p:spPr/>
        <p:txBody>
          <a:bodyPr/>
          <a:lstStyle/>
          <a:p>
            <a:fld id="{864EC949-93F7-4CA0-AA9C-5477A61E665F}" type="slidenum">
              <a:rPr lang="en-NZ" smtClean="0"/>
              <a:t>11</a:t>
            </a:fld>
            <a:endParaRPr lang="en-NZ"/>
          </a:p>
        </p:txBody>
      </p:sp>
    </p:spTree>
    <p:extLst>
      <p:ext uri="{BB962C8B-B14F-4D97-AF65-F5344CB8AC3E}">
        <p14:creationId xmlns:p14="http://schemas.microsoft.com/office/powerpoint/2010/main" val="299467428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04501B9-E876-697D-40E9-C1AEEED2734F}"/>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en-NZ"/>
          </a:p>
        </p:txBody>
      </p:sp>
      <p:sp>
        <p:nvSpPr>
          <p:cNvPr id="3" name="Subtitle 2">
            <a:extLst>
              <a:ext uri="{FF2B5EF4-FFF2-40B4-BE49-F238E27FC236}">
                <a16:creationId xmlns:a16="http://schemas.microsoft.com/office/drawing/2014/main" id="{FAB8D460-A7D5-0103-B283-E4FA651D08A7}"/>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NZ"/>
          </a:p>
        </p:txBody>
      </p:sp>
      <p:sp>
        <p:nvSpPr>
          <p:cNvPr id="4" name="Date Placeholder 3">
            <a:extLst>
              <a:ext uri="{FF2B5EF4-FFF2-40B4-BE49-F238E27FC236}">
                <a16:creationId xmlns:a16="http://schemas.microsoft.com/office/drawing/2014/main" id="{A73416DE-E872-D21E-074F-50F256B7BF2F}"/>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79F00BCA-E3BF-6217-6407-C94A37C6E82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D3E789C-224A-F088-B157-5280F974FD13}"/>
              </a:ext>
            </a:extLst>
          </p:cNvPr>
          <p:cNvSpPr>
            <a:spLocks noGrp="1"/>
          </p:cNvSpPr>
          <p:nvPr>
            <p:ph type="sldNum" sz="quarter" idx="12"/>
          </p:nvPr>
        </p:nvSpPr>
        <p:spPr/>
        <p:txBody>
          <a:bodyPr/>
          <a:lstStyle/>
          <a:p>
            <a:fld id="{D86F5D68-48B5-4399-9E6B-D8552A84E524}" type="slidenum">
              <a:rPr lang="en-NZ" smtClean="0"/>
              <a:t>‹#›</a:t>
            </a:fld>
            <a:endParaRPr lang="en-NZ"/>
          </a:p>
        </p:txBody>
      </p:sp>
      <p:pic>
        <p:nvPicPr>
          <p:cNvPr id="7" name="Picture 6" descr="A logo with a smile&#10;&#10;Description automatically generated">
            <a:extLst>
              <a:ext uri="{FF2B5EF4-FFF2-40B4-BE49-F238E27FC236}">
                <a16:creationId xmlns:a16="http://schemas.microsoft.com/office/drawing/2014/main" id="{9C6820FC-7844-ECE0-67B8-E6BB9F3C14DC}"/>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0668000" y="5957191"/>
            <a:ext cx="1069851" cy="664046"/>
          </a:xfrm>
          <a:prstGeom prst="rect">
            <a:avLst/>
          </a:prstGeom>
        </p:spPr>
      </p:pic>
    </p:spTree>
    <p:extLst>
      <p:ext uri="{BB962C8B-B14F-4D97-AF65-F5344CB8AC3E}">
        <p14:creationId xmlns:p14="http://schemas.microsoft.com/office/powerpoint/2010/main" val="379796593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ADAE2C-11BB-D8BD-AD62-124673B68C12}"/>
              </a:ext>
            </a:extLst>
          </p:cNvPr>
          <p:cNvSpPr>
            <a:spLocks noGrp="1"/>
          </p:cNvSpPr>
          <p:nvPr>
            <p:ph type="title"/>
          </p:nvPr>
        </p:nvSpPr>
        <p:spPr/>
        <p:txBody>
          <a:bodyPr/>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76B4ADFF-9351-197B-D472-36AD7F14532D}"/>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D1A81864-C11D-EA8B-F096-8171180B0138}"/>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2099DF1F-1993-0164-098E-6EAA0B4A7CD2}"/>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0E76E685-6034-A580-94A4-290A98975ADF}"/>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56597835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15C781F0-A00C-D2B9-7F49-130013D26C95}"/>
              </a:ext>
            </a:extLst>
          </p:cNvPr>
          <p:cNvSpPr>
            <a:spLocks noGrp="1"/>
          </p:cNvSpPr>
          <p:nvPr>
            <p:ph type="title" orient="vert"/>
          </p:nvPr>
        </p:nvSpPr>
        <p:spPr>
          <a:xfrm>
            <a:off x="8724900" y="365125"/>
            <a:ext cx="2628900" cy="5811838"/>
          </a:xfrm>
        </p:spPr>
        <p:txBody>
          <a:bodyPr vert="eaVert"/>
          <a:lstStyle/>
          <a:p>
            <a:r>
              <a:rPr lang="en-US"/>
              <a:t>Click to edit Master title style</a:t>
            </a:r>
            <a:endParaRPr lang="en-NZ"/>
          </a:p>
        </p:txBody>
      </p:sp>
      <p:sp>
        <p:nvSpPr>
          <p:cNvPr id="3" name="Vertical Text Placeholder 2">
            <a:extLst>
              <a:ext uri="{FF2B5EF4-FFF2-40B4-BE49-F238E27FC236}">
                <a16:creationId xmlns:a16="http://schemas.microsoft.com/office/drawing/2014/main" id="{94F6684E-FA43-392D-CE85-07B879C9C022}"/>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95CD000C-82C6-385E-6AD0-F9FE82BA0476}"/>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F429969B-421A-129B-F87A-8F92B9DC4108}"/>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1621D8A6-92A7-5832-FFFC-D7E01BFED020}"/>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181019684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4CEA8C-2F1B-F9DC-5B47-37B3E3C72A41}"/>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9426DE3B-7035-1909-02F0-6E18C5D2A6FD}"/>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97133153-9AD1-D15A-1194-C0439B9933F9}"/>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F51909C4-B777-5190-5F02-7990AB3DFDD0}"/>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B850DFF0-10B6-82BA-6AAB-B5A6D501F670}"/>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29429490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8B9C5-59BE-24E9-5F5C-2F434945558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en-NZ"/>
          </a:p>
        </p:txBody>
      </p:sp>
      <p:sp>
        <p:nvSpPr>
          <p:cNvPr id="3" name="Text Placeholder 2">
            <a:extLst>
              <a:ext uri="{FF2B5EF4-FFF2-40B4-BE49-F238E27FC236}">
                <a16:creationId xmlns:a16="http://schemas.microsoft.com/office/drawing/2014/main" id="{EE3842B7-71E8-0A24-DDA2-9863A30D2636}"/>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965BB116-66C4-6E6D-4A97-D14910B9E626}"/>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89E544D2-07A5-8D60-20C2-9A7592E4AA4E}"/>
              </a:ext>
            </a:extLst>
          </p:cNvPr>
          <p:cNvSpPr>
            <a:spLocks noGrp="1"/>
          </p:cNvSpPr>
          <p:nvPr>
            <p:ph type="ftr" sz="quarter" idx="11"/>
          </p:nvPr>
        </p:nvSpPr>
        <p:spPr/>
        <p:txBody>
          <a:bodyPr/>
          <a:lstStyle/>
          <a:p>
            <a:endParaRPr lang="en-NZ"/>
          </a:p>
        </p:txBody>
      </p:sp>
      <p:sp>
        <p:nvSpPr>
          <p:cNvPr id="6" name="Slide Number Placeholder 5">
            <a:extLst>
              <a:ext uri="{FF2B5EF4-FFF2-40B4-BE49-F238E27FC236}">
                <a16:creationId xmlns:a16="http://schemas.microsoft.com/office/drawing/2014/main" id="{912B8645-A6E3-B05F-E958-23586FE37FE7}"/>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1908484122"/>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AB83D0-DEED-E421-A100-490106C95823}"/>
              </a:ext>
            </a:extLst>
          </p:cNvPr>
          <p:cNvSpPr>
            <a:spLocks noGrp="1"/>
          </p:cNvSpPr>
          <p:nvPr>
            <p:ph type="title"/>
          </p:nvPr>
        </p:nvSpPr>
        <p:spPr/>
        <p:txBody>
          <a:bodyPr/>
          <a:lstStyle/>
          <a:p>
            <a:r>
              <a:rPr lang="en-US"/>
              <a:t>Click to edit Master title style</a:t>
            </a:r>
            <a:endParaRPr lang="en-NZ"/>
          </a:p>
        </p:txBody>
      </p:sp>
      <p:sp>
        <p:nvSpPr>
          <p:cNvPr id="3" name="Content Placeholder 2">
            <a:extLst>
              <a:ext uri="{FF2B5EF4-FFF2-40B4-BE49-F238E27FC236}">
                <a16:creationId xmlns:a16="http://schemas.microsoft.com/office/drawing/2014/main" id="{A664869F-2017-02F9-EB38-F6ED1E9D7EA1}"/>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Content Placeholder 3">
            <a:extLst>
              <a:ext uri="{FF2B5EF4-FFF2-40B4-BE49-F238E27FC236}">
                <a16:creationId xmlns:a16="http://schemas.microsoft.com/office/drawing/2014/main" id="{A44A1AA6-9320-C368-FE58-AAEA3D3168A2}"/>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Date Placeholder 4">
            <a:extLst>
              <a:ext uri="{FF2B5EF4-FFF2-40B4-BE49-F238E27FC236}">
                <a16:creationId xmlns:a16="http://schemas.microsoft.com/office/drawing/2014/main" id="{592BCC74-BDB5-861D-3B5D-D83912D32650}"/>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6" name="Footer Placeholder 5">
            <a:extLst>
              <a:ext uri="{FF2B5EF4-FFF2-40B4-BE49-F238E27FC236}">
                <a16:creationId xmlns:a16="http://schemas.microsoft.com/office/drawing/2014/main" id="{B0F31F1B-D024-266B-1554-75323B9B149F}"/>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DC5F42DF-02FF-9A96-5AD9-BC6702E0DE1B}"/>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345432168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09F90-70B6-3106-BD88-18E84236D6F3}"/>
              </a:ext>
            </a:extLst>
          </p:cNvPr>
          <p:cNvSpPr>
            <a:spLocks noGrp="1"/>
          </p:cNvSpPr>
          <p:nvPr>
            <p:ph type="title"/>
          </p:nvPr>
        </p:nvSpPr>
        <p:spPr>
          <a:xfrm>
            <a:off x="839788" y="365125"/>
            <a:ext cx="10515600" cy="1325563"/>
          </a:xfrm>
        </p:spPr>
        <p:txBody>
          <a:bodyPr/>
          <a:lstStyle/>
          <a:p>
            <a:r>
              <a:rPr lang="en-US"/>
              <a:t>Click to edit Master title style</a:t>
            </a:r>
            <a:endParaRPr lang="en-NZ"/>
          </a:p>
        </p:txBody>
      </p:sp>
      <p:sp>
        <p:nvSpPr>
          <p:cNvPr id="3" name="Text Placeholder 2">
            <a:extLst>
              <a:ext uri="{FF2B5EF4-FFF2-40B4-BE49-F238E27FC236}">
                <a16:creationId xmlns:a16="http://schemas.microsoft.com/office/drawing/2014/main" id="{68CC0516-6938-C67B-32EE-731A44DAF94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322D6BED-0422-5823-3B8F-F638011E7C1E}"/>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5" name="Text Placeholder 4">
            <a:extLst>
              <a:ext uri="{FF2B5EF4-FFF2-40B4-BE49-F238E27FC236}">
                <a16:creationId xmlns:a16="http://schemas.microsoft.com/office/drawing/2014/main" id="{8800192F-CA42-B2A2-EF05-47969AA548C7}"/>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4BEC0C6-1B1C-808C-8157-2868B63F345D}"/>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7" name="Date Placeholder 6">
            <a:extLst>
              <a:ext uri="{FF2B5EF4-FFF2-40B4-BE49-F238E27FC236}">
                <a16:creationId xmlns:a16="http://schemas.microsoft.com/office/drawing/2014/main" id="{5E8E2AC5-69A4-28E4-F890-1CF6A4BF74B9}"/>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8" name="Footer Placeholder 7">
            <a:extLst>
              <a:ext uri="{FF2B5EF4-FFF2-40B4-BE49-F238E27FC236}">
                <a16:creationId xmlns:a16="http://schemas.microsoft.com/office/drawing/2014/main" id="{FEEA22C3-3761-5F56-D648-1DDBCAE33451}"/>
              </a:ext>
            </a:extLst>
          </p:cNvPr>
          <p:cNvSpPr>
            <a:spLocks noGrp="1"/>
          </p:cNvSpPr>
          <p:nvPr>
            <p:ph type="ftr" sz="quarter" idx="11"/>
          </p:nvPr>
        </p:nvSpPr>
        <p:spPr/>
        <p:txBody>
          <a:bodyPr/>
          <a:lstStyle/>
          <a:p>
            <a:endParaRPr lang="en-NZ"/>
          </a:p>
        </p:txBody>
      </p:sp>
      <p:sp>
        <p:nvSpPr>
          <p:cNvPr id="9" name="Slide Number Placeholder 8">
            <a:extLst>
              <a:ext uri="{FF2B5EF4-FFF2-40B4-BE49-F238E27FC236}">
                <a16:creationId xmlns:a16="http://schemas.microsoft.com/office/drawing/2014/main" id="{FE858986-E6AE-31C1-35A0-0FA89DA540E8}"/>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21746939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B6473F-7124-8DCC-8A68-D678179C176E}"/>
              </a:ext>
            </a:extLst>
          </p:cNvPr>
          <p:cNvSpPr>
            <a:spLocks noGrp="1"/>
          </p:cNvSpPr>
          <p:nvPr>
            <p:ph type="title"/>
          </p:nvPr>
        </p:nvSpPr>
        <p:spPr/>
        <p:txBody>
          <a:bodyPr/>
          <a:lstStyle/>
          <a:p>
            <a:r>
              <a:rPr lang="en-US"/>
              <a:t>Click to edit Master title style</a:t>
            </a:r>
            <a:endParaRPr lang="en-NZ"/>
          </a:p>
        </p:txBody>
      </p:sp>
      <p:sp>
        <p:nvSpPr>
          <p:cNvPr id="3" name="Date Placeholder 2">
            <a:extLst>
              <a:ext uri="{FF2B5EF4-FFF2-40B4-BE49-F238E27FC236}">
                <a16:creationId xmlns:a16="http://schemas.microsoft.com/office/drawing/2014/main" id="{697A3E99-0054-1C57-6FAC-05187CBB2A67}"/>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4" name="Footer Placeholder 3">
            <a:extLst>
              <a:ext uri="{FF2B5EF4-FFF2-40B4-BE49-F238E27FC236}">
                <a16:creationId xmlns:a16="http://schemas.microsoft.com/office/drawing/2014/main" id="{5FDD8ABE-2432-1E51-9163-7FE6593B7B2B}"/>
              </a:ext>
            </a:extLst>
          </p:cNvPr>
          <p:cNvSpPr>
            <a:spLocks noGrp="1"/>
          </p:cNvSpPr>
          <p:nvPr>
            <p:ph type="ftr" sz="quarter" idx="11"/>
          </p:nvPr>
        </p:nvSpPr>
        <p:spPr/>
        <p:txBody>
          <a:bodyPr/>
          <a:lstStyle/>
          <a:p>
            <a:endParaRPr lang="en-NZ"/>
          </a:p>
        </p:txBody>
      </p:sp>
      <p:sp>
        <p:nvSpPr>
          <p:cNvPr id="5" name="Slide Number Placeholder 4">
            <a:extLst>
              <a:ext uri="{FF2B5EF4-FFF2-40B4-BE49-F238E27FC236}">
                <a16:creationId xmlns:a16="http://schemas.microsoft.com/office/drawing/2014/main" id="{0105B65F-00C3-7311-7F7C-87F2B79EE55D}"/>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227460966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4A43B2F9-F9C7-6B78-245A-7B61C0BC0B3B}"/>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3" name="Footer Placeholder 2">
            <a:extLst>
              <a:ext uri="{FF2B5EF4-FFF2-40B4-BE49-F238E27FC236}">
                <a16:creationId xmlns:a16="http://schemas.microsoft.com/office/drawing/2014/main" id="{6C2B920E-D8F0-EA2B-FA7E-666B6D926780}"/>
              </a:ext>
            </a:extLst>
          </p:cNvPr>
          <p:cNvSpPr>
            <a:spLocks noGrp="1"/>
          </p:cNvSpPr>
          <p:nvPr>
            <p:ph type="ftr" sz="quarter" idx="11"/>
          </p:nvPr>
        </p:nvSpPr>
        <p:spPr/>
        <p:txBody>
          <a:bodyPr/>
          <a:lstStyle/>
          <a:p>
            <a:endParaRPr lang="en-NZ"/>
          </a:p>
        </p:txBody>
      </p:sp>
      <p:sp>
        <p:nvSpPr>
          <p:cNvPr id="4" name="Slide Number Placeholder 3">
            <a:extLst>
              <a:ext uri="{FF2B5EF4-FFF2-40B4-BE49-F238E27FC236}">
                <a16:creationId xmlns:a16="http://schemas.microsoft.com/office/drawing/2014/main" id="{8CBC93B9-EB96-6D30-1333-E7B2FF79D05B}"/>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3989656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9601FF8-080D-6747-AC8A-F6DDB1A6E904}"/>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Content Placeholder 2">
            <a:extLst>
              <a:ext uri="{FF2B5EF4-FFF2-40B4-BE49-F238E27FC236}">
                <a16:creationId xmlns:a16="http://schemas.microsoft.com/office/drawing/2014/main" id="{42BD57CF-4478-AAA2-A1C1-197B3F150DF4}"/>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Text Placeholder 3">
            <a:extLst>
              <a:ext uri="{FF2B5EF4-FFF2-40B4-BE49-F238E27FC236}">
                <a16:creationId xmlns:a16="http://schemas.microsoft.com/office/drawing/2014/main" id="{2CB0496D-08A6-5210-B0D6-8A8C4DB0BAE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E0131933-629B-9570-D027-C7E88E9F7EE8}"/>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6" name="Footer Placeholder 5">
            <a:extLst>
              <a:ext uri="{FF2B5EF4-FFF2-40B4-BE49-F238E27FC236}">
                <a16:creationId xmlns:a16="http://schemas.microsoft.com/office/drawing/2014/main" id="{D747A7EB-176D-42AA-EFC4-9B0994606197}"/>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3C8DB3D6-55A3-2985-3BDE-8B5CC27774E3}"/>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77783226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4550456-4ADD-2430-1B35-FAB5CCF0E413}"/>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en-NZ"/>
          </a:p>
        </p:txBody>
      </p:sp>
      <p:sp>
        <p:nvSpPr>
          <p:cNvPr id="3" name="Picture Placeholder 2">
            <a:extLst>
              <a:ext uri="{FF2B5EF4-FFF2-40B4-BE49-F238E27FC236}">
                <a16:creationId xmlns:a16="http://schemas.microsoft.com/office/drawing/2014/main" id="{347964F8-FE26-4583-DBC3-6704DE592E04}"/>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NZ"/>
          </a:p>
        </p:txBody>
      </p:sp>
      <p:sp>
        <p:nvSpPr>
          <p:cNvPr id="4" name="Text Placeholder 3">
            <a:extLst>
              <a:ext uri="{FF2B5EF4-FFF2-40B4-BE49-F238E27FC236}">
                <a16:creationId xmlns:a16="http://schemas.microsoft.com/office/drawing/2014/main" id="{8DDEB5CB-101A-172B-FA98-78BCF278E3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E68B352-BE46-D3A2-90F0-6BD33ACE6B2D}"/>
              </a:ext>
            </a:extLst>
          </p:cNvPr>
          <p:cNvSpPr>
            <a:spLocks noGrp="1"/>
          </p:cNvSpPr>
          <p:nvPr>
            <p:ph type="dt" sz="half" idx="10"/>
          </p:nvPr>
        </p:nvSpPr>
        <p:spPr/>
        <p:txBody>
          <a:bodyPr/>
          <a:lstStyle/>
          <a:p>
            <a:fld id="{4BC66E18-DDA6-449C-BD8C-8B384BF0F33C}" type="datetimeFigureOut">
              <a:rPr lang="en-NZ" smtClean="0"/>
              <a:t>12/09/2024</a:t>
            </a:fld>
            <a:endParaRPr lang="en-NZ"/>
          </a:p>
        </p:txBody>
      </p:sp>
      <p:sp>
        <p:nvSpPr>
          <p:cNvPr id="6" name="Footer Placeholder 5">
            <a:extLst>
              <a:ext uri="{FF2B5EF4-FFF2-40B4-BE49-F238E27FC236}">
                <a16:creationId xmlns:a16="http://schemas.microsoft.com/office/drawing/2014/main" id="{BDDE8693-93D5-026A-16D7-3F2291C1780F}"/>
              </a:ext>
            </a:extLst>
          </p:cNvPr>
          <p:cNvSpPr>
            <a:spLocks noGrp="1"/>
          </p:cNvSpPr>
          <p:nvPr>
            <p:ph type="ftr" sz="quarter" idx="11"/>
          </p:nvPr>
        </p:nvSpPr>
        <p:spPr/>
        <p:txBody>
          <a:bodyPr/>
          <a:lstStyle/>
          <a:p>
            <a:endParaRPr lang="en-NZ"/>
          </a:p>
        </p:txBody>
      </p:sp>
      <p:sp>
        <p:nvSpPr>
          <p:cNvPr id="7" name="Slide Number Placeholder 6">
            <a:extLst>
              <a:ext uri="{FF2B5EF4-FFF2-40B4-BE49-F238E27FC236}">
                <a16:creationId xmlns:a16="http://schemas.microsoft.com/office/drawing/2014/main" id="{8C5AF232-1044-F9F7-18C6-0E3C22618FE3}"/>
              </a:ext>
            </a:extLst>
          </p:cNvPr>
          <p:cNvSpPr>
            <a:spLocks noGrp="1"/>
          </p:cNvSpPr>
          <p:nvPr>
            <p:ph type="sldNum" sz="quarter" idx="12"/>
          </p:nvPr>
        </p:nvSpPr>
        <p:spPr/>
        <p:txBody>
          <a:bodyPr/>
          <a:lstStyle/>
          <a:p>
            <a:fld id="{D86F5D68-48B5-4399-9E6B-D8552A84E524}" type="slidenum">
              <a:rPr lang="en-NZ" smtClean="0"/>
              <a:t>‹#›</a:t>
            </a:fld>
            <a:endParaRPr lang="en-NZ"/>
          </a:p>
        </p:txBody>
      </p:sp>
    </p:spTree>
    <p:extLst>
      <p:ext uri="{BB962C8B-B14F-4D97-AF65-F5344CB8AC3E}">
        <p14:creationId xmlns:p14="http://schemas.microsoft.com/office/powerpoint/2010/main" val="11767508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5862ECBB-B866-5891-CDBA-097E8CC3D9DD}"/>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NZ"/>
          </a:p>
        </p:txBody>
      </p:sp>
      <p:sp>
        <p:nvSpPr>
          <p:cNvPr id="3" name="Text Placeholder 2">
            <a:extLst>
              <a:ext uri="{FF2B5EF4-FFF2-40B4-BE49-F238E27FC236}">
                <a16:creationId xmlns:a16="http://schemas.microsoft.com/office/drawing/2014/main" id="{4619992E-4DA0-59F4-6171-02BB03CB0DE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NZ"/>
          </a:p>
        </p:txBody>
      </p:sp>
      <p:sp>
        <p:nvSpPr>
          <p:cNvPr id="4" name="Date Placeholder 3">
            <a:extLst>
              <a:ext uri="{FF2B5EF4-FFF2-40B4-BE49-F238E27FC236}">
                <a16:creationId xmlns:a16="http://schemas.microsoft.com/office/drawing/2014/main" id="{51F81364-EC76-0027-308C-2FBC98809AD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82000"/>
                  </a:schemeClr>
                </a:solidFill>
              </a:defRPr>
            </a:lvl1pPr>
          </a:lstStyle>
          <a:p>
            <a:fld id="{4BC66E18-DDA6-449C-BD8C-8B384BF0F33C}" type="datetimeFigureOut">
              <a:rPr lang="en-NZ" smtClean="0"/>
              <a:t>12/09/2024</a:t>
            </a:fld>
            <a:endParaRPr lang="en-NZ"/>
          </a:p>
        </p:txBody>
      </p:sp>
      <p:sp>
        <p:nvSpPr>
          <p:cNvPr id="5" name="Footer Placeholder 4">
            <a:extLst>
              <a:ext uri="{FF2B5EF4-FFF2-40B4-BE49-F238E27FC236}">
                <a16:creationId xmlns:a16="http://schemas.microsoft.com/office/drawing/2014/main" id="{24C424CD-9EC4-3144-2B31-474F065DFAC0}"/>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NZ"/>
          </a:p>
        </p:txBody>
      </p:sp>
      <p:sp>
        <p:nvSpPr>
          <p:cNvPr id="6" name="Slide Number Placeholder 5">
            <a:extLst>
              <a:ext uri="{FF2B5EF4-FFF2-40B4-BE49-F238E27FC236}">
                <a16:creationId xmlns:a16="http://schemas.microsoft.com/office/drawing/2014/main" id="{A35FFCA6-DF27-CF7E-096F-6D1E73D5F8A0}"/>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82000"/>
                  </a:schemeClr>
                </a:solidFill>
              </a:defRPr>
            </a:lvl1pPr>
          </a:lstStyle>
          <a:p>
            <a:fld id="{D86F5D68-48B5-4399-9E6B-D8552A84E524}" type="slidenum">
              <a:rPr lang="en-NZ" smtClean="0"/>
              <a:t>‹#›</a:t>
            </a:fld>
            <a:endParaRPr lang="en-NZ"/>
          </a:p>
        </p:txBody>
      </p:sp>
    </p:spTree>
    <p:extLst>
      <p:ext uri="{BB962C8B-B14F-4D97-AF65-F5344CB8AC3E}">
        <p14:creationId xmlns:p14="http://schemas.microsoft.com/office/powerpoint/2010/main" val="164314336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2.tiff"/><Relationship Id="rId2" Type="http://schemas.openxmlformats.org/officeDocument/2006/relationships/notesSlide" Target="../notesSlides/notesSlide8.xml"/><Relationship Id="rId1" Type="http://schemas.openxmlformats.org/officeDocument/2006/relationships/slideLayout" Target="../slideLayouts/slideLayout7.xml"/><Relationship Id="rId4" Type="http://schemas.openxmlformats.org/officeDocument/2006/relationships/image" Target="../media/image13.tiff"/></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8" Type="http://schemas.openxmlformats.org/officeDocument/2006/relationships/image" Target="../media/image19.png"/><Relationship Id="rId13" Type="http://schemas.openxmlformats.org/officeDocument/2006/relationships/image" Target="../media/image24.png"/><Relationship Id="rId3" Type="http://schemas.openxmlformats.org/officeDocument/2006/relationships/image" Target="../media/image14.emf"/><Relationship Id="rId7" Type="http://schemas.openxmlformats.org/officeDocument/2006/relationships/image" Target="../media/image18.svg"/><Relationship Id="rId12" Type="http://schemas.openxmlformats.org/officeDocument/2006/relationships/image" Target="../media/image23.emf"/><Relationship Id="rId2" Type="http://schemas.openxmlformats.org/officeDocument/2006/relationships/notesSlide" Target="../notesSlides/notesSlide11.xml"/><Relationship Id="rId1" Type="http://schemas.openxmlformats.org/officeDocument/2006/relationships/slideLayout" Target="../slideLayouts/slideLayout7.xml"/><Relationship Id="rId6" Type="http://schemas.openxmlformats.org/officeDocument/2006/relationships/image" Target="../media/image17.png"/><Relationship Id="rId11" Type="http://schemas.openxmlformats.org/officeDocument/2006/relationships/image" Target="../media/image22.emf"/><Relationship Id="rId5" Type="http://schemas.openxmlformats.org/officeDocument/2006/relationships/image" Target="../media/image16.svg"/><Relationship Id="rId15" Type="http://schemas.openxmlformats.org/officeDocument/2006/relationships/chart" Target="../charts/chart1.xml"/><Relationship Id="rId10" Type="http://schemas.openxmlformats.org/officeDocument/2006/relationships/image" Target="../media/image21.emf"/><Relationship Id="rId4" Type="http://schemas.openxmlformats.org/officeDocument/2006/relationships/image" Target="../media/image15.png"/><Relationship Id="rId9" Type="http://schemas.openxmlformats.org/officeDocument/2006/relationships/image" Target="../media/image20.svg"/><Relationship Id="rId14" Type="http://schemas.microsoft.com/office/2007/relationships/hdphoto" Target="../media/hdphoto2.wdp"/></Relationships>
</file>

<file path=ppt/slides/_rels/slide14.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6.svg"/><Relationship Id="rId5" Type="http://schemas.openxmlformats.org/officeDocument/2006/relationships/image" Target="../media/image5.png"/><Relationship Id="rId4" Type="http://schemas.openxmlformats.org/officeDocument/2006/relationships/image" Target="../media/image4.sv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7.xml"/><Relationship Id="rId5" Type="http://schemas.microsoft.com/office/2007/relationships/hdphoto" Target="../media/hdphoto1.wdp"/><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8" Type="http://schemas.openxmlformats.org/officeDocument/2006/relationships/image" Target="../media/image11.png"/><Relationship Id="rId3" Type="http://schemas.openxmlformats.org/officeDocument/2006/relationships/image" Target="../media/image7.png"/><Relationship Id="rId7"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image" Target="../media/image9.png"/><Relationship Id="rId5" Type="http://schemas.microsoft.com/office/2007/relationships/hdphoto" Target="../media/hdphoto1.wdp"/><Relationship Id="rId4" Type="http://schemas.openxmlformats.org/officeDocument/2006/relationships/image" Target="../media/image8.png"/></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BE7CD66-1559-BDEB-404F-D8F3377FE7DB}"/>
              </a:ext>
            </a:extLst>
          </p:cNvPr>
          <p:cNvSpPr>
            <a:spLocks noGrp="1"/>
          </p:cNvSpPr>
          <p:nvPr>
            <p:ph type="ctrTitle"/>
          </p:nvPr>
        </p:nvSpPr>
        <p:spPr>
          <a:xfrm>
            <a:off x="222653" y="2948869"/>
            <a:ext cx="11746694" cy="480131"/>
          </a:xfrm>
        </p:spPr>
        <p:txBody>
          <a:bodyPr>
            <a:noAutofit/>
          </a:bodyPr>
          <a:lstStyle/>
          <a:p>
            <a:r>
              <a:rPr lang="en-NZ" sz="4000" b="1" dirty="0">
                <a:solidFill>
                  <a:schemeClr val="bg1"/>
                </a:solidFill>
                <a:latin typeface="Calibri" panose="020F0502020204030204" pitchFamily="34" charset="0"/>
                <a:cs typeface="Calibri" panose="020F0502020204030204" pitchFamily="34" charset="0"/>
              </a:rPr>
              <a:t>AWS Virtual Machine</a:t>
            </a:r>
          </a:p>
        </p:txBody>
      </p:sp>
      <p:sp>
        <p:nvSpPr>
          <p:cNvPr id="7" name="Title 1">
            <a:extLst>
              <a:ext uri="{FF2B5EF4-FFF2-40B4-BE49-F238E27FC236}">
                <a16:creationId xmlns:a16="http://schemas.microsoft.com/office/drawing/2014/main" id="{DF8059F0-250F-D64C-235C-932F2AAB9EB1}"/>
              </a:ext>
            </a:extLst>
          </p:cNvPr>
          <p:cNvSpPr txBox="1">
            <a:spLocks/>
          </p:cNvSpPr>
          <p:nvPr/>
        </p:nvSpPr>
        <p:spPr>
          <a:xfrm>
            <a:off x="445306" y="469387"/>
            <a:ext cx="11746694" cy="48013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NZ" sz="2800" b="1" i="1" dirty="0">
                <a:solidFill>
                  <a:schemeClr val="bg1"/>
                </a:solidFill>
                <a:latin typeface="Calibri" panose="020F0502020204030204" pitchFamily="34" charset="0"/>
                <a:cs typeface="Calibri" panose="020F0502020204030204" pitchFamily="34" charset="0"/>
              </a:rPr>
              <a:t>Add Partner logo</a:t>
            </a:r>
          </a:p>
        </p:txBody>
      </p:sp>
    </p:spTree>
    <p:extLst>
      <p:ext uri="{BB962C8B-B14F-4D97-AF65-F5344CB8AC3E}">
        <p14:creationId xmlns:p14="http://schemas.microsoft.com/office/powerpoint/2010/main" val="400188713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A5BEA8-90D4-2AB6-6560-64A95C94B930}"/>
              </a:ext>
            </a:extLst>
          </p:cNvPr>
          <p:cNvSpPr txBox="1">
            <a:spLocks/>
          </p:cNvSpPr>
          <p:nvPr/>
        </p:nvSpPr>
        <p:spPr>
          <a:xfrm>
            <a:off x="624811" y="190279"/>
            <a:ext cx="109728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EC2 Operating Systems</a:t>
            </a:r>
          </a:p>
        </p:txBody>
      </p:sp>
      <p:sp>
        <p:nvSpPr>
          <p:cNvPr id="3" name="Content Placeholder 2">
            <a:extLst>
              <a:ext uri="{FF2B5EF4-FFF2-40B4-BE49-F238E27FC236}">
                <a16:creationId xmlns:a16="http://schemas.microsoft.com/office/drawing/2014/main" id="{36EA9A96-04FC-F98F-5DF7-91BB729B3550}"/>
              </a:ext>
            </a:extLst>
          </p:cNvPr>
          <p:cNvSpPr txBox="1">
            <a:spLocks/>
          </p:cNvSpPr>
          <p:nvPr/>
        </p:nvSpPr>
        <p:spPr>
          <a:xfrm>
            <a:off x="1127051" y="1208780"/>
            <a:ext cx="10262407" cy="4524792"/>
          </a:xfrm>
          <a:prstGeom prst="rect">
            <a:avLst/>
          </a:prstGeom>
        </p:spPr>
        <p:txBody>
          <a:bodyPr vert="horz" wrap="square" lIns="0" tIns="45720" rIns="0" bIns="45720" rtlCol="0">
            <a:normAutofit fontScale="92500" lnSpcReduction="20000"/>
          </a:bodyPr>
          <a:lstStyle>
            <a:lvl1pPr marL="0" indent="0" algn="l" defTabSz="914400" rtl="0" eaLnBrk="1" latinLnBrk="0" hangingPunct="1">
              <a:lnSpc>
                <a:spcPct val="90000"/>
              </a:lnSpc>
              <a:spcBef>
                <a:spcPts val="0"/>
              </a:spcBef>
              <a:spcAft>
                <a:spcPts val="1800"/>
              </a:spcAft>
              <a:buSzPct val="90000"/>
              <a:buFont typeface="Arial" panose="020B0604020202020204" pitchFamily="34" charset="0"/>
              <a:buNone/>
              <a:defRPr sz="2800" kern="1200" baseline="0">
                <a:solidFill>
                  <a:schemeClr val="tx1"/>
                </a:solidFill>
                <a:latin typeface="Amazon Ember Display" panose="020F0603020204020204" pitchFamily="34" charset="0"/>
                <a:ea typeface="+mn-ea"/>
                <a:cs typeface="+mn-cs"/>
              </a:defRPr>
            </a:lvl1pPr>
            <a:lvl2pPr marL="285750" indent="0" algn="l" defTabSz="914400" rtl="0" eaLnBrk="1" latinLnBrk="0" hangingPunct="1">
              <a:lnSpc>
                <a:spcPct val="90000"/>
              </a:lnSpc>
              <a:spcBef>
                <a:spcPts val="0"/>
              </a:spcBef>
              <a:spcAft>
                <a:spcPts val="1800"/>
              </a:spcAft>
              <a:buSzPct val="90000"/>
              <a:buFont typeface="Wingdings" panose="05000000000000000000" pitchFamily="2" charset="2"/>
              <a:buNone/>
              <a:defRPr sz="2400" kern="1200" baseline="0">
                <a:solidFill>
                  <a:schemeClr val="tx1"/>
                </a:solidFill>
                <a:latin typeface="Amazon Ember Display" panose="020F0603020204020204" pitchFamily="34" charset="0"/>
                <a:ea typeface="+mn-ea"/>
                <a:cs typeface="+mn-cs"/>
              </a:defRPr>
            </a:lvl2pPr>
            <a:lvl3pPr marL="628650" indent="0" algn="l" defTabSz="914400" rtl="0" eaLnBrk="1" latinLnBrk="0" hangingPunct="1">
              <a:lnSpc>
                <a:spcPct val="90000"/>
              </a:lnSpc>
              <a:spcBef>
                <a:spcPts val="0"/>
              </a:spcBef>
              <a:spcAft>
                <a:spcPts val="1800"/>
              </a:spcAft>
              <a:buFont typeface="Amazon Ember" panose="020B0603020204020204" pitchFamily="34" charset="0"/>
              <a:buNone/>
              <a:defRPr sz="2000" kern="1200" baseline="0">
                <a:solidFill>
                  <a:schemeClr val="tx1"/>
                </a:solidFill>
                <a:latin typeface="Amazon Ember Display" panose="020F0603020204020204" pitchFamily="34" charset="0"/>
                <a:ea typeface="+mn-ea"/>
                <a:cs typeface="+mn-cs"/>
              </a:defRPr>
            </a:lvl3pPr>
            <a:lvl4pPr marL="914400" indent="0" algn="l" defTabSz="914400" rtl="0" eaLnBrk="1" latinLnBrk="0" hangingPunct="1">
              <a:lnSpc>
                <a:spcPct val="90000"/>
              </a:lnSpc>
              <a:spcBef>
                <a:spcPts val="0"/>
              </a:spcBef>
              <a:spcAft>
                <a:spcPts val="1800"/>
              </a:spcAft>
              <a:buFont typeface="Arial" panose="020B0604020202020204" pitchFamily="34" charset="0"/>
              <a:buNone/>
              <a:defRPr sz="1800" kern="1200" baseline="0">
                <a:solidFill>
                  <a:schemeClr val="tx1"/>
                </a:solidFill>
                <a:latin typeface="Amazon Ember Display" panose="020F0603020204020204" pitchFamily="34" charset="0"/>
                <a:ea typeface="+mn-ea"/>
                <a:cs typeface="+mn-cs"/>
              </a:defRPr>
            </a:lvl4pPr>
            <a:lvl5pPr marL="1143000" indent="0" algn="l" defTabSz="914400" rtl="0" eaLnBrk="1" latinLnBrk="0" hangingPunct="1">
              <a:lnSpc>
                <a:spcPct val="90000"/>
              </a:lnSpc>
              <a:spcBef>
                <a:spcPts val="0"/>
              </a:spcBef>
              <a:spcAft>
                <a:spcPts val="1800"/>
              </a:spcAft>
              <a:buFont typeface="Arial" panose="020B0604020202020204" pitchFamily="34" charset="0"/>
              <a:buNone/>
              <a:defRPr sz="1800" kern="1200" baseline="0">
                <a:solidFill>
                  <a:schemeClr val="tx1"/>
                </a:solidFill>
                <a:latin typeface="Amazon Ember Display" panose="020F06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Windows Server 2012/2012 R2/2016/2019/2022</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Amazon Linux (NEW: Amazon Linux 2023)</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Debian</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SUSE</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CentOS</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Red Hat Enterprise Linux (RHEL)</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Ubuntu</a:t>
            </a:r>
          </a:p>
          <a:p>
            <a:pPr marL="457200" marR="0" lvl="0" indent="-457200" algn="l" defTabSz="914400" rtl="0" eaLnBrk="1" fontAlgn="auto" latinLnBrk="0" hangingPunct="1">
              <a:lnSpc>
                <a:spcPct val="90000"/>
              </a:lnSpc>
              <a:spcBef>
                <a:spcPts val="0"/>
              </a:spcBef>
              <a:spcAft>
                <a:spcPts val="1800"/>
              </a:spcAft>
              <a:buClr>
                <a:srgbClr val="FF8500"/>
              </a:buClr>
              <a:buSzPct val="90000"/>
              <a:buFont typeface="Arial" panose="020B0604020202020204" pitchFamily="34" charset="0"/>
              <a:buChar char="•"/>
              <a:tabLst/>
              <a:defRPr/>
            </a:pPr>
            <a:r>
              <a:rPr kumimoji="0" lang="en-US" sz="2667"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Mac, including M1 Mac instances</a:t>
            </a:r>
            <a:endParaRPr kumimoji="0" lang="en-US" sz="2133"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endParaRPr>
          </a:p>
          <a:p>
            <a:pPr marL="0" marR="0" lvl="0" indent="0" algn="l" defTabSz="914400" rtl="0" eaLnBrk="1" fontAlgn="auto" latinLnBrk="0" hangingPunct="1">
              <a:lnSpc>
                <a:spcPct val="90000"/>
              </a:lnSpc>
              <a:spcBef>
                <a:spcPts val="0"/>
              </a:spcBef>
              <a:spcAft>
                <a:spcPts val="1800"/>
              </a:spcAft>
              <a:buClrTx/>
              <a:buSzPct val="90000"/>
              <a:buFont typeface="Arial" panose="020B0604020202020204" pitchFamily="34" charset="0"/>
              <a:buNone/>
              <a:tabLst/>
              <a:defRPr/>
            </a:pPr>
            <a:r>
              <a:rPr kumimoji="0" lang="en-US" sz="2133" b="0"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Visit the AWS Marketplace for more Operating Systems</a:t>
            </a:r>
            <a:endParaRPr kumimoji="0" lang="en-US" sz="2133" b="0" i="0" u="none" strike="noStrike" kern="1200" cap="none" spc="0" normalizeH="0" baseline="0" noProof="0" dirty="0">
              <a:ln>
                <a:noFill/>
              </a:ln>
              <a:solidFill>
                <a:srgbClr val="FF8500"/>
              </a:solidFill>
              <a:effectLst/>
              <a:uLnTx/>
              <a:uFillTx/>
              <a:latin typeface="Calibri" panose="020F0502020204030204" pitchFamily="34" charset="0"/>
              <a:cs typeface="Calibri" panose="020F0502020204030204" pitchFamily="34" charset="0"/>
            </a:endParaRPr>
          </a:p>
        </p:txBody>
      </p:sp>
      <p:pic>
        <p:nvPicPr>
          <p:cNvPr id="4" name="Picture 3">
            <a:extLst>
              <a:ext uri="{FF2B5EF4-FFF2-40B4-BE49-F238E27FC236}">
                <a16:creationId xmlns:a16="http://schemas.microsoft.com/office/drawing/2014/main" id="{264FCC4D-5C3D-C044-6901-5F0D12DBFA43}"/>
              </a:ext>
            </a:extLst>
          </p:cNvPr>
          <p:cNvPicPr>
            <a:picLocks noChangeAspect="1"/>
          </p:cNvPicPr>
          <p:nvPr/>
        </p:nvPicPr>
        <p:blipFill>
          <a:blip r:embed="rId3"/>
          <a:stretch>
            <a:fillRect/>
          </a:stretch>
        </p:blipFill>
        <p:spPr>
          <a:xfrm>
            <a:off x="7877629" y="2569028"/>
            <a:ext cx="1590524" cy="1590524"/>
          </a:xfrm>
          <a:prstGeom prst="rect">
            <a:avLst/>
          </a:prstGeom>
        </p:spPr>
      </p:pic>
      <p:pic>
        <p:nvPicPr>
          <p:cNvPr id="5" name="Picture 4">
            <a:extLst>
              <a:ext uri="{FF2B5EF4-FFF2-40B4-BE49-F238E27FC236}">
                <a16:creationId xmlns:a16="http://schemas.microsoft.com/office/drawing/2014/main" id="{E5A7F720-343D-58B3-1929-4E951137AD67}"/>
              </a:ext>
            </a:extLst>
          </p:cNvPr>
          <p:cNvPicPr>
            <a:picLocks noChangeAspect="1"/>
          </p:cNvPicPr>
          <p:nvPr/>
        </p:nvPicPr>
        <p:blipFill>
          <a:blip r:embed="rId4" cstate="hqprint">
            <a:extLst>
              <a:ext uri="{28A0092B-C50C-407E-A947-70E740481C1C}">
                <a14:useLocalDpi xmlns:a14="http://schemas.microsoft.com/office/drawing/2010/main"/>
              </a:ext>
            </a:extLst>
          </a:blip>
          <a:stretch>
            <a:fillRect/>
          </a:stretch>
        </p:blipFill>
        <p:spPr>
          <a:xfrm>
            <a:off x="9986348" y="2569026"/>
            <a:ext cx="1233196" cy="1453322"/>
          </a:xfrm>
          <a:prstGeom prst="rect">
            <a:avLst/>
          </a:prstGeom>
        </p:spPr>
      </p:pic>
    </p:spTree>
    <p:extLst>
      <p:ext uri="{BB962C8B-B14F-4D97-AF65-F5344CB8AC3E}">
        <p14:creationId xmlns:p14="http://schemas.microsoft.com/office/powerpoint/2010/main" val="132494485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10" name="Title 3">
            <a:extLst>
              <a:ext uri="{FF2B5EF4-FFF2-40B4-BE49-F238E27FC236}">
                <a16:creationId xmlns:a16="http://schemas.microsoft.com/office/drawing/2014/main" id="{1BD466C1-0088-28D9-02E6-C670E2E0C086}"/>
              </a:ext>
            </a:extLst>
          </p:cNvPr>
          <p:cNvSpPr txBox="1">
            <a:spLocks/>
          </p:cNvSpPr>
          <p:nvPr/>
        </p:nvSpPr>
        <p:spPr>
          <a:xfrm>
            <a:off x="449052" y="367257"/>
            <a:ext cx="10940405" cy="535531"/>
          </a:xfrm>
          <a:prstGeom prst="rect">
            <a:avLst/>
          </a:prstGeom>
        </p:spPr>
        <p:txBody>
          <a:bodyPr vert="horz" wrap="square" lIns="0" tIns="45720" rIns="0" bIns="45720" rtlCol="0" anchor="t" anchorCtr="0">
            <a:no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lang="en-US" dirty="0">
                <a:solidFill>
                  <a:schemeClr val="bg1"/>
                </a:solidFill>
                <a:latin typeface="Calibri" panose="020F0502020204030204" pitchFamily="34" charset="0"/>
                <a:cs typeface="Calibri" panose="020F0502020204030204" pitchFamily="34" charset="0"/>
              </a:rPr>
              <a:t>What is an Amazon Machine Image (AMI)?</a:t>
            </a:r>
            <a:br>
              <a:rPr kumimoji="0" lang="en-US"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br>
            <a:endParaRPr kumimoji="0" lang="en-US"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11" name="Content Placeholder 6">
            <a:extLst>
              <a:ext uri="{FF2B5EF4-FFF2-40B4-BE49-F238E27FC236}">
                <a16:creationId xmlns:a16="http://schemas.microsoft.com/office/drawing/2014/main" id="{3B741FCB-85BB-D62B-6789-62078CF0C73E}"/>
              </a:ext>
            </a:extLst>
          </p:cNvPr>
          <p:cNvSpPr txBox="1">
            <a:spLocks/>
          </p:cNvSpPr>
          <p:nvPr/>
        </p:nvSpPr>
        <p:spPr>
          <a:xfrm>
            <a:off x="450024" y="1348723"/>
            <a:ext cx="10939433" cy="4525963"/>
          </a:xfrm>
          <a:prstGeom prst="rect">
            <a:avLst/>
          </a:prstGeom>
        </p:spPr>
        <p:txBody>
          <a:bodyPr vert="horz" wrap="square" lIns="0" tIns="45720" rIns="0" bIns="45720" rtlCol="0">
            <a:normAutofit/>
          </a:bodyPr>
          <a:lstStyle>
            <a:lvl1pPr marL="228600" indent="-228600" algn="l" defTabSz="914400" rtl="0" eaLnBrk="1" latinLnBrk="0" hangingPunct="1">
              <a:lnSpc>
                <a:spcPct val="90000"/>
              </a:lnSpc>
              <a:spcBef>
                <a:spcPts val="0"/>
              </a:spcBef>
              <a:spcAft>
                <a:spcPts val="1200"/>
              </a:spcAft>
              <a:buSzPct val="90000"/>
              <a:buFont typeface="Arial" panose="020B0604020202020204" pitchFamily="34" charset="0"/>
              <a:buChar char="•"/>
              <a:defRPr sz="2667" kern="1200" baseline="0">
                <a:solidFill>
                  <a:schemeClr val="tx1"/>
                </a:solidFill>
                <a:latin typeface="Amazon Ember Display" panose="020F0603020204020204" pitchFamily="34" charset="0"/>
                <a:ea typeface="+mn-ea"/>
                <a:cs typeface="+mn-cs"/>
              </a:defRPr>
            </a:lvl1pPr>
            <a:lvl2pPr marL="514350" indent="-228600" algn="l" defTabSz="914400" rtl="0" eaLnBrk="1" latinLnBrk="0" hangingPunct="1">
              <a:lnSpc>
                <a:spcPct val="90000"/>
              </a:lnSpc>
              <a:spcBef>
                <a:spcPts val="0"/>
              </a:spcBef>
              <a:spcAft>
                <a:spcPts val="1200"/>
              </a:spcAft>
              <a:buSzPct val="90000"/>
              <a:buFont typeface="Wingdings" panose="05000000000000000000" pitchFamily="2" charset="2"/>
              <a:buChar char="§"/>
              <a:defRPr sz="2400" kern="1200" baseline="0">
                <a:solidFill>
                  <a:schemeClr val="tx1"/>
                </a:solidFill>
                <a:latin typeface="Amazon Ember Display" panose="020F0603020204020204" pitchFamily="34" charset="0"/>
                <a:ea typeface="+mn-ea"/>
                <a:cs typeface="+mn-cs"/>
              </a:defRPr>
            </a:lvl2pPr>
            <a:lvl3pPr marL="857250" indent="-228600" algn="l" defTabSz="914400" rtl="0" eaLnBrk="1" latinLnBrk="0" hangingPunct="1">
              <a:lnSpc>
                <a:spcPct val="90000"/>
              </a:lnSpc>
              <a:spcBef>
                <a:spcPts val="0"/>
              </a:spcBef>
              <a:spcAft>
                <a:spcPts val="1200"/>
              </a:spcAft>
              <a:buFont typeface="Amazon Ember" panose="020B0603020204020204" pitchFamily="34" charset="0"/>
              <a:buChar char="–"/>
              <a:defRPr sz="2133" kern="1200" baseline="0">
                <a:solidFill>
                  <a:schemeClr val="tx1"/>
                </a:solidFill>
                <a:latin typeface="Amazon Ember Display" panose="020F0603020204020204" pitchFamily="34" charset="0"/>
                <a:ea typeface="+mn-ea"/>
                <a:cs typeface="+mn-cs"/>
              </a:defRPr>
            </a:lvl3pPr>
            <a:lvl4pPr marL="1828727" indent="0" algn="l" defTabSz="914400" rtl="0" eaLnBrk="1" latinLnBrk="0" hangingPunct="1">
              <a:lnSpc>
                <a:spcPct val="90000"/>
              </a:lnSpc>
              <a:spcBef>
                <a:spcPts val="0"/>
              </a:spcBef>
              <a:spcAft>
                <a:spcPts val="1200"/>
              </a:spcAft>
              <a:buFont typeface="Arial" panose="020B0604020202020204" pitchFamily="34" charset="0"/>
              <a:buNone/>
              <a:defRPr sz="2133" kern="1200" baseline="0">
                <a:solidFill>
                  <a:schemeClr val="tx1"/>
                </a:solidFill>
                <a:latin typeface="Amazon Ember Display" panose="020F0603020204020204" pitchFamily="34" charset="0"/>
                <a:ea typeface="+mn-ea"/>
                <a:cs typeface="+mn-cs"/>
              </a:defRPr>
            </a:lvl4pPr>
            <a:lvl5pPr marL="1201738" indent="-171450" algn="l" defTabSz="914400" rtl="0" eaLnBrk="1" latinLnBrk="0" hangingPunct="1">
              <a:lnSpc>
                <a:spcPct val="90000"/>
              </a:lnSpc>
              <a:spcBef>
                <a:spcPts val="0"/>
              </a:spcBef>
              <a:spcAft>
                <a:spcPts val="1200"/>
              </a:spcAft>
              <a:buFont typeface="Arial" panose="020B0604020202020204" pitchFamily="34" charset="0"/>
              <a:buChar char="•"/>
              <a:defRPr sz="2133" kern="1200" baseline="0">
                <a:solidFill>
                  <a:schemeClr val="tx1"/>
                </a:solidFill>
                <a:latin typeface="Amazon Ember Display" panose="020F0603020204020204" pitchFamily="34" charset="0"/>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9pPr>
          </a:lstStyle>
          <a:p>
            <a:pPr marL="228600" marR="0" lvl="0" indent="-228600" algn="l" defTabSz="914400" rtl="0" eaLnBrk="1" fontAlgn="auto" latinLnBrk="0" hangingPunct="1">
              <a:lnSpc>
                <a:spcPct val="90000"/>
              </a:lnSpc>
              <a:spcBef>
                <a:spcPts val="1100"/>
              </a:spcBef>
              <a:spcAft>
                <a:spcPts val="1200"/>
              </a:spcAft>
              <a:buClr>
                <a:srgbClr val="FF8500"/>
              </a:buClr>
              <a:buSzPct val="90000"/>
              <a:buFont typeface="Arial" panose="020B0604020202020204" pitchFamily="34" charset="0"/>
              <a:buChar char="•"/>
              <a:tabLst/>
              <a:defRPr/>
            </a:pPr>
            <a:r>
              <a:rPr kumimoji="0" lang="en-US" sz="25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Provides the information required to launch an instance</a:t>
            </a:r>
          </a:p>
          <a:p>
            <a:pPr marL="228600" marR="0" lvl="0" indent="-228600" algn="l" defTabSz="914400" rtl="0" eaLnBrk="1" fontAlgn="auto" latinLnBrk="0" hangingPunct="1">
              <a:lnSpc>
                <a:spcPct val="90000"/>
              </a:lnSpc>
              <a:spcBef>
                <a:spcPts val="1100"/>
              </a:spcBef>
              <a:spcAft>
                <a:spcPts val="1200"/>
              </a:spcAft>
              <a:buClr>
                <a:srgbClr val="FF8500"/>
              </a:buClr>
              <a:buSzPct val="90000"/>
              <a:buFont typeface="Arial" panose="020B0604020202020204" pitchFamily="34" charset="0"/>
              <a:buChar char="•"/>
              <a:tabLst/>
              <a:defRPr/>
            </a:pPr>
            <a:r>
              <a:rPr kumimoji="0" lang="en-US" sz="25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Launch multiple instances from a single AMI with the same configuration</a:t>
            </a:r>
          </a:p>
          <a:p>
            <a:pPr marL="228600" marR="0" lvl="0" indent="-228600" algn="l" defTabSz="914400" rtl="0" eaLnBrk="1" fontAlgn="auto" latinLnBrk="0" hangingPunct="1">
              <a:lnSpc>
                <a:spcPct val="90000"/>
              </a:lnSpc>
              <a:spcBef>
                <a:spcPts val="1100"/>
              </a:spcBef>
              <a:spcAft>
                <a:spcPts val="1200"/>
              </a:spcAft>
              <a:buClr>
                <a:srgbClr val="FF8500"/>
              </a:buClr>
              <a:buSzPct val="90000"/>
              <a:buFont typeface="Arial" panose="020B0604020202020204" pitchFamily="34" charset="0"/>
              <a:buChar char="•"/>
              <a:tabLst/>
              <a:defRPr/>
            </a:pPr>
            <a:r>
              <a:rPr kumimoji="0" lang="en-US" sz="25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An AMI includes the following:</a:t>
            </a:r>
          </a:p>
          <a:p>
            <a:pPr marL="514350" marR="0" lvl="1" indent="-228600" algn="l" defTabSz="914400" rtl="0" eaLnBrk="1" fontAlgn="auto" latinLnBrk="0" hangingPunct="1">
              <a:lnSpc>
                <a:spcPct val="90000"/>
              </a:lnSpc>
              <a:spcBef>
                <a:spcPts val="1100"/>
              </a:spcBef>
              <a:spcAft>
                <a:spcPts val="1200"/>
              </a:spcAft>
              <a:buClr>
                <a:srgbClr val="FF8500"/>
              </a:buClr>
              <a:buSzPct val="90000"/>
              <a:buFont typeface="Wingdings" panose="05000000000000000000" pitchFamily="2" charset="2"/>
              <a:buChar char="§"/>
              <a:tabLst/>
              <a:defRPr/>
            </a:pPr>
            <a:r>
              <a:rPr kumimoji="0" lang="en-US" sz="24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One or more Amazon Elastic Block Store (Amazon EBS) snapshots, or a template for the root volume (operating system, applications)</a:t>
            </a:r>
          </a:p>
          <a:p>
            <a:pPr marL="514350" marR="0" lvl="1" indent="-228600" algn="l" defTabSz="914400" rtl="0" eaLnBrk="1" fontAlgn="auto" latinLnBrk="0" hangingPunct="1">
              <a:lnSpc>
                <a:spcPct val="90000"/>
              </a:lnSpc>
              <a:spcBef>
                <a:spcPts val="1100"/>
              </a:spcBef>
              <a:spcAft>
                <a:spcPts val="1200"/>
              </a:spcAft>
              <a:buClr>
                <a:srgbClr val="FF8500"/>
              </a:buClr>
              <a:buSzPct val="90000"/>
              <a:buFont typeface="Wingdings" panose="05000000000000000000" pitchFamily="2" charset="2"/>
              <a:buChar char="§"/>
              <a:tabLst/>
              <a:defRPr/>
            </a:pPr>
            <a:r>
              <a:rPr kumimoji="0" lang="en-US" sz="24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Launch permissions that control which AWS accounts can use the AMI</a:t>
            </a:r>
          </a:p>
          <a:p>
            <a:pPr marL="514350" marR="0" lvl="1" indent="-228600" algn="l" defTabSz="914400" rtl="0" eaLnBrk="1" fontAlgn="auto" latinLnBrk="0" hangingPunct="1">
              <a:lnSpc>
                <a:spcPct val="90000"/>
              </a:lnSpc>
              <a:spcBef>
                <a:spcPts val="1100"/>
              </a:spcBef>
              <a:spcAft>
                <a:spcPts val="1200"/>
              </a:spcAft>
              <a:buClr>
                <a:srgbClr val="FF8500"/>
              </a:buClr>
              <a:buSzPct val="90000"/>
              <a:buFont typeface="Wingdings" panose="05000000000000000000" pitchFamily="2" charset="2"/>
              <a:buChar char="§"/>
              <a:tabLst/>
              <a:defRPr/>
            </a:pPr>
            <a:r>
              <a:rPr kumimoji="0" lang="en-US" sz="2400" b="0"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rPr>
              <a:t>Block device mapping that specifies volumes to attach to the instance</a:t>
            </a:r>
          </a:p>
        </p:txBody>
      </p:sp>
    </p:spTree>
    <p:extLst>
      <p:ext uri="{BB962C8B-B14F-4D97-AF65-F5344CB8AC3E}">
        <p14:creationId xmlns:p14="http://schemas.microsoft.com/office/powerpoint/2010/main" val="235010355"/>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Content Placeholder 5">
            <a:extLst>
              <a:ext uri="{FF2B5EF4-FFF2-40B4-BE49-F238E27FC236}">
                <a16:creationId xmlns:a16="http://schemas.microsoft.com/office/drawing/2014/main" id="{5D098115-8BAB-4FC7-A3E1-0116D7E0E147}"/>
              </a:ext>
            </a:extLst>
          </p:cNvPr>
          <p:cNvSpPr txBox="1">
            <a:spLocks/>
          </p:cNvSpPr>
          <p:nvPr/>
        </p:nvSpPr>
        <p:spPr>
          <a:xfrm>
            <a:off x="2851180" y="1311349"/>
            <a:ext cx="3071648" cy="4267200"/>
          </a:xfrm>
          <a:prstGeom prst="rect">
            <a:avLst/>
          </a:prstGeom>
        </p:spPr>
        <p:txBody>
          <a:bodyPr/>
          <a:lstStyle>
            <a:lvl1pPr marL="0" indent="0" algn="l" defTabSz="457200" rtl="0" eaLnBrk="1" latinLnBrk="0" hangingPunct="1">
              <a:spcBef>
                <a:spcPct val="20000"/>
              </a:spcBef>
              <a:buFontTx/>
              <a:buNone/>
              <a:defRPr sz="2400" b="0" i="0" kern="1200">
                <a:solidFill>
                  <a:schemeClr val="accent6">
                    <a:lumMod val="50000"/>
                  </a:schemeClr>
                </a:solidFill>
                <a:latin typeface="Arial"/>
                <a:ea typeface="+mn-ea"/>
                <a:cs typeface="Arial"/>
              </a:defRPr>
            </a:lvl1pPr>
            <a:lvl2pPr marL="742950" indent="-285750" algn="l" defTabSz="457200" rtl="0" eaLnBrk="1" latinLnBrk="0" hangingPunct="1">
              <a:spcBef>
                <a:spcPct val="20000"/>
              </a:spcBef>
              <a:buFont typeface="Arial"/>
              <a:buChar char="•"/>
              <a:defRPr sz="2000" b="0" i="0" kern="1200">
                <a:solidFill>
                  <a:schemeClr val="accent6">
                    <a:lumMod val="50000"/>
                  </a:schemeClr>
                </a:solidFill>
                <a:latin typeface="Arial"/>
                <a:ea typeface="+mn-ea"/>
                <a:cs typeface="Arial"/>
              </a:defRPr>
            </a:lvl2pPr>
            <a:lvl3pPr marL="1143000" indent="-228600" algn="l" defTabSz="457200" rtl="0" eaLnBrk="1" latinLnBrk="0" hangingPunct="1">
              <a:spcBef>
                <a:spcPct val="20000"/>
              </a:spcBef>
              <a:buFont typeface="Arial"/>
              <a:buChar char="•"/>
              <a:defRPr sz="1800" b="0" i="0" kern="1200">
                <a:solidFill>
                  <a:schemeClr val="accent6">
                    <a:lumMod val="50000"/>
                  </a:schemeClr>
                </a:solidFill>
                <a:latin typeface="Arial"/>
                <a:ea typeface="+mn-ea"/>
                <a:cs typeface="Arial"/>
              </a:defRPr>
            </a:lvl3pPr>
            <a:lvl4pPr marL="16002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4pPr>
            <a:lvl5pPr marL="20574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380985">
              <a:spcAft>
                <a:spcPts val="1600"/>
              </a:spcAft>
              <a:defRPr/>
            </a:pPr>
            <a:r>
              <a:rPr lang="en-US" sz="2333"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Reserved Instances</a:t>
            </a:r>
          </a:p>
          <a:p>
            <a:pPr algn="ctr" defTabSz="380985">
              <a:defRPr/>
            </a:pP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Make a 1 or 3 year commitment </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and receive a</a:t>
            </a:r>
            <a:r>
              <a:rPr lang="en-US" sz="1500" dirty="0">
                <a:solidFill>
                  <a:srgbClr val="00A0C8"/>
                </a:solidFill>
                <a:latin typeface="Calibri" panose="020F0502020204030204" pitchFamily="34" charset="0"/>
                <a:ea typeface="Amazon Ember" charset="0"/>
                <a:cs typeface="Calibri" panose="020F0502020204030204" pitchFamily="34" charset="0"/>
              </a:rPr>
              <a:t> </a:t>
            </a:r>
            <a:r>
              <a:rPr lang="en-US" sz="1500" b="1" dirty="0">
                <a:solidFill>
                  <a:srgbClr val="FF9900"/>
                </a:solidFill>
                <a:latin typeface="Calibri" panose="020F0502020204030204" pitchFamily="34" charset="0"/>
                <a:ea typeface="Amazon Ember" charset="0"/>
                <a:cs typeface="Calibri" panose="020F0502020204030204" pitchFamily="34" charset="0"/>
              </a:rPr>
              <a:t>significant discount</a:t>
            </a:r>
            <a:r>
              <a:rPr lang="en-US" sz="1500" b="1" dirty="0">
                <a:solidFill>
                  <a:srgbClr val="00A0C8"/>
                </a:solidFill>
                <a:latin typeface="Calibri" panose="020F0502020204030204" pitchFamily="34" charset="0"/>
                <a:ea typeface="Amazon Ember" charset="0"/>
                <a:cs typeface="Calibri" panose="020F0502020204030204" pitchFamily="34" charset="0"/>
              </a:rPr>
              <a:t> </a:t>
            </a: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off On-Demand prices</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Committed and </a:t>
            </a:r>
            <a:b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steady-state usage</a:t>
            </a:r>
          </a:p>
          <a:p>
            <a:pPr algn="ctr" defTabSz="380985">
              <a:defRPr/>
            </a:pPr>
            <a:endParaRPr lang="en-US" sz="1667"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p:txBody>
      </p:sp>
      <p:sp>
        <p:nvSpPr>
          <p:cNvPr id="3" name="Content Placeholder 4">
            <a:extLst>
              <a:ext uri="{FF2B5EF4-FFF2-40B4-BE49-F238E27FC236}">
                <a16:creationId xmlns:a16="http://schemas.microsoft.com/office/drawing/2014/main" id="{0906E33C-939F-A704-2BB3-078FB0D2AD2A}"/>
              </a:ext>
            </a:extLst>
          </p:cNvPr>
          <p:cNvSpPr txBox="1">
            <a:spLocks/>
          </p:cNvSpPr>
          <p:nvPr/>
        </p:nvSpPr>
        <p:spPr>
          <a:xfrm>
            <a:off x="-42332" y="1287370"/>
            <a:ext cx="3085629" cy="4267200"/>
          </a:xfrm>
          <a:prstGeom prst="rect">
            <a:avLst/>
          </a:prstGeom>
          <a:ln>
            <a:noFill/>
          </a:ln>
        </p:spPr>
        <p:txBody>
          <a:bodyPr/>
          <a:lstStyle>
            <a:lvl1pPr marL="0" indent="0" algn="l" defTabSz="457200" rtl="0" eaLnBrk="1" latinLnBrk="0" hangingPunct="1">
              <a:spcBef>
                <a:spcPct val="20000"/>
              </a:spcBef>
              <a:buFontTx/>
              <a:buNone/>
              <a:defRPr sz="2400" b="0" i="0" kern="1200">
                <a:solidFill>
                  <a:schemeClr val="accent6">
                    <a:lumMod val="50000"/>
                  </a:schemeClr>
                </a:solidFill>
                <a:latin typeface="Arial"/>
                <a:ea typeface="+mn-ea"/>
                <a:cs typeface="Arial"/>
              </a:defRPr>
            </a:lvl1pPr>
            <a:lvl2pPr marL="742950" indent="-285750" algn="l" defTabSz="457200" rtl="0" eaLnBrk="1" latinLnBrk="0" hangingPunct="1">
              <a:spcBef>
                <a:spcPct val="20000"/>
              </a:spcBef>
              <a:buFont typeface="Arial"/>
              <a:buChar char="•"/>
              <a:defRPr sz="2000" b="0" i="0" kern="1200">
                <a:solidFill>
                  <a:schemeClr val="accent6">
                    <a:lumMod val="50000"/>
                  </a:schemeClr>
                </a:solidFill>
                <a:latin typeface="Arial"/>
                <a:ea typeface="+mn-ea"/>
                <a:cs typeface="Arial"/>
              </a:defRPr>
            </a:lvl2pPr>
            <a:lvl3pPr marL="1143000" indent="-228600" algn="l" defTabSz="457200" rtl="0" eaLnBrk="1" latinLnBrk="0" hangingPunct="1">
              <a:spcBef>
                <a:spcPct val="20000"/>
              </a:spcBef>
              <a:buFont typeface="Arial"/>
              <a:buChar char="•"/>
              <a:defRPr sz="1800" b="0" i="0" kern="1200">
                <a:solidFill>
                  <a:schemeClr val="accent6">
                    <a:lumMod val="50000"/>
                  </a:schemeClr>
                </a:solidFill>
                <a:latin typeface="Arial"/>
                <a:ea typeface="+mn-ea"/>
                <a:cs typeface="Arial"/>
              </a:defRPr>
            </a:lvl3pPr>
            <a:lvl4pPr marL="16002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4pPr>
            <a:lvl5pPr marL="20574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380985">
              <a:spcAft>
                <a:spcPts val="1600"/>
              </a:spcAft>
              <a:defRPr/>
            </a:pPr>
            <a:r>
              <a:rPr lang="en-US" sz="2333"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On-Demand </a:t>
            </a:r>
            <a:endParaRPr lang="en-US" sz="3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Pay for compute capacity </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by </a:t>
            </a:r>
            <a:r>
              <a:rPr lang="en-US" sz="1500" b="1" dirty="0">
                <a:solidFill>
                  <a:srgbClr val="FF9900"/>
                </a:solidFill>
                <a:latin typeface="Calibri" panose="020F0502020204030204" pitchFamily="34" charset="0"/>
                <a:ea typeface="Amazon Ember" charset="0"/>
                <a:cs typeface="Calibri" panose="020F0502020204030204" pitchFamily="34" charset="0"/>
              </a:rPr>
              <a:t>the second</a:t>
            </a:r>
            <a:r>
              <a:rPr lang="en-US" sz="1500" dirty="0">
                <a:solidFill>
                  <a:srgbClr val="FF9900"/>
                </a:solidFill>
                <a:latin typeface="Calibri" panose="020F0502020204030204" pitchFamily="34" charset="0"/>
                <a:ea typeface="Amazon Ember" charset="0"/>
                <a:cs typeface="Calibri" panose="020F0502020204030204" pitchFamily="34" charset="0"/>
              </a:rPr>
              <a:t> </a:t>
            </a: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with no </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long-term commitments</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Spiky workloads, </a:t>
            </a:r>
            <a:b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to define needs</a:t>
            </a: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p:txBody>
      </p:sp>
      <p:sp>
        <p:nvSpPr>
          <p:cNvPr id="4" name="Freeform 14">
            <a:extLst>
              <a:ext uri="{FF2B5EF4-FFF2-40B4-BE49-F238E27FC236}">
                <a16:creationId xmlns:a16="http://schemas.microsoft.com/office/drawing/2014/main" id="{365425F6-3C22-85D9-19DD-ADA32DFBDFC8}"/>
              </a:ext>
            </a:extLst>
          </p:cNvPr>
          <p:cNvSpPr>
            <a:spLocks/>
          </p:cNvSpPr>
          <p:nvPr/>
        </p:nvSpPr>
        <p:spPr bwMode="auto">
          <a:xfrm>
            <a:off x="688904" y="3305171"/>
            <a:ext cx="1623158" cy="777684"/>
          </a:xfrm>
          <a:custGeom>
            <a:avLst/>
            <a:gdLst>
              <a:gd name="T0" fmla="*/ 221 w 221"/>
              <a:gd name="T1" fmla="*/ 64 h 96"/>
              <a:gd name="T2" fmla="*/ 195 w 221"/>
              <a:gd name="T3" fmla="*/ 64 h 96"/>
              <a:gd name="T4" fmla="*/ 183 w 221"/>
              <a:gd name="T5" fmla="*/ 53 h 96"/>
              <a:gd name="T6" fmla="*/ 183 w 221"/>
              <a:gd name="T7" fmla="*/ 7 h 96"/>
              <a:gd name="T8" fmla="*/ 177 w 221"/>
              <a:gd name="T9" fmla="*/ 0 h 96"/>
              <a:gd name="T10" fmla="*/ 171 w 221"/>
              <a:gd name="T11" fmla="*/ 2 h 96"/>
              <a:gd name="T12" fmla="*/ 169 w 221"/>
              <a:gd name="T13" fmla="*/ 7 h 96"/>
              <a:gd name="T14" fmla="*/ 169 w 221"/>
              <a:gd name="T15" fmla="*/ 26 h 96"/>
              <a:gd name="T16" fmla="*/ 155 w 221"/>
              <a:gd name="T17" fmla="*/ 40 h 96"/>
              <a:gd name="T18" fmla="*/ 144 w 221"/>
              <a:gd name="T19" fmla="*/ 37 h 96"/>
              <a:gd name="T20" fmla="*/ 139 w 221"/>
              <a:gd name="T21" fmla="*/ 26 h 96"/>
              <a:gd name="T22" fmla="*/ 139 w 221"/>
              <a:gd name="T23" fmla="*/ 7 h 96"/>
              <a:gd name="T24" fmla="*/ 132 w 221"/>
              <a:gd name="T25" fmla="*/ 0 h 96"/>
              <a:gd name="T26" fmla="*/ 127 w 221"/>
              <a:gd name="T27" fmla="*/ 2 h 96"/>
              <a:gd name="T28" fmla="*/ 125 w 221"/>
              <a:gd name="T29" fmla="*/ 7 h 96"/>
              <a:gd name="T30" fmla="*/ 125 w 221"/>
              <a:gd name="T31" fmla="*/ 81 h 96"/>
              <a:gd name="T32" fmla="*/ 111 w 221"/>
              <a:gd name="T33" fmla="*/ 96 h 96"/>
              <a:gd name="T34" fmla="*/ 109 w 221"/>
              <a:gd name="T35" fmla="*/ 96 h 96"/>
              <a:gd name="T36" fmla="*/ 99 w 221"/>
              <a:gd name="T37" fmla="*/ 92 h 96"/>
              <a:gd name="T38" fmla="*/ 94 w 221"/>
              <a:gd name="T39" fmla="*/ 82 h 96"/>
              <a:gd name="T40" fmla="*/ 94 w 221"/>
              <a:gd name="T41" fmla="*/ 19 h 96"/>
              <a:gd name="T42" fmla="*/ 88 w 221"/>
              <a:gd name="T43" fmla="*/ 12 h 96"/>
              <a:gd name="T44" fmla="*/ 83 w 221"/>
              <a:gd name="T45" fmla="*/ 14 h 96"/>
              <a:gd name="T46" fmla="*/ 80 w 221"/>
              <a:gd name="T47" fmla="*/ 19 h 96"/>
              <a:gd name="T48" fmla="*/ 80 w 221"/>
              <a:gd name="T49" fmla="*/ 55 h 96"/>
              <a:gd name="T50" fmla="*/ 67 w 221"/>
              <a:gd name="T51" fmla="*/ 70 h 96"/>
              <a:gd name="T52" fmla="*/ 55 w 221"/>
              <a:gd name="T53" fmla="*/ 66 h 96"/>
              <a:gd name="T54" fmla="*/ 50 w 221"/>
              <a:gd name="T55" fmla="*/ 56 h 96"/>
              <a:gd name="T56" fmla="*/ 50 w 221"/>
              <a:gd name="T57" fmla="*/ 42 h 96"/>
              <a:gd name="T58" fmla="*/ 44 w 221"/>
              <a:gd name="T59" fmla="*/ 35 h 96"/>
              <a:gd name="T60" fmla="*/ 38 w 221"/>
              <a:gd name="T61" fmla="*/ 36 h 96"/>
              <a:gd name="T62" fmla="*/ 36 w 221"/>
              <a:gd name="T63" fmla="*/ 41 h 96"/>
              <a:gd name="T64" fmla="*/ 36 w 221"/>
              <a:gd name="T65" fmla="*/ 57 h 96"/>
              <a:gd name="T66" fmla="*/ 24 w 221"/>
              <a:gd name="T67" fmla="*/ 68 h 96"/>
              <a:gd name="T68" fmla="*/ 0 w 221"/>
              <a:gd name="T69" fmla="*/ 68 h 9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Lst>
            <a:rect l="0" t="0" r="r" b="b"/>
            <a:pathLst>
              <a:path w="221" h="96">
                <a:moveTo>
                  <a:pt x="221" y="64"/>
                </a:moveTo>
                <a:cubicBezTo>
                  <a:pt x="195" y="64"/>
                  <a:pt x="195" y="64"/>
                  <a:pt x="195" y="64"/>
                </a:cubicBezTo>
                <a:cubicBezTo>
                  <a:pt x="188" y="64"/>
                  <a:pt x="183" y="59"/>
                  <a:pt x="183" y="53"/>
                </a:cubicBezTo>
                <a:cubicBezTo>
                  <a:pt x="183" y="7"/>
                  <a:pt x="183" y="7"/>
                  <a:pt x="183" y="7"/>
                </a:cubicBezTo>
                <a:cubicBezTo>
                  <a:pt x="183" y="4"/>
                  <a:pt x="180" y="1"/>
                  <a:pt x="177" y="0"/>
                </a:cubicBezTo>
                <a:cubicBezTo>
                  <a:pt x="175" y="0"/>
                  <a:pt x="173" y="1"/>
                  <a:pt x="171" y="2"/>
                </a:cubicBezTo>
                <a:cubicBezTo>
                  <a:pt x="170" y="3"/>
                  <a:pt x="169" y="5"/>
                  <a:pt x="169" y="7"/>
                </a:cubicBezTo>
                <a:cubicBezTo>
                  <a:pt x="169" y="26"/>
                  <a:pt x="169" y="26"/>
                  <a:pt x="169" y="26"/>
                </a:cubicBezTo>
                <a:cubicBezTo>
                  <a:pt x="169" y="33"/>
                  <a:pt x="163" y="40"/>
                  <a:pt x="155" y="40"/>
                </a:cubicBezTo>
                <a:cubicBezTo>
                  <a:pt x="151" y="41"/>
                  <a:pt x="147" y="39"/>
                  <a:pt x="144" y="37"/>
                </a:cubicBezTo>
                <a:cubicBezTo>
                  <a:pt x="140" y="34"/>
                  <a:pt x="139" y="30"/>
                  <a:pt x="139" y="26"/>
                </a:cubicBezTo>
                <a:cubicBezTo>
                  <a:pt x="139" y="7"/>
                  <a:pt x="139" y="7"/>
                  <a:pt x="139" y="7"/>
                </a:cubicBezTo>
                <a:cubicBezTo>
                  <a:pt x="139" y="4"/>
                  <a:pt x="136" y="1"/>
                  <a:pt x="132" y="0"/>
                </a:cubicBezTo>
                <a:cubicBezTo>
                  <a:pt x="130" y="0"/>
                  <a:pt x="128" y="1"/>
                  <a:pt x="127" y="2"/>
                </a:cubicBezTo>
                <a:cubicBezTo>
                  <a:pt x="125" y="3"/>
                  <a:pt x="125" y="5"/>
                  <a:pt x="125" y="7"/>
                </a:cubicBezTo>
                <a:cubicBezTo>
                  <a:pt x="125" y="81"/>
                  <a:pt x="125" y="81"/>
                  <a:pt x="125" y="81"/>
                </a:cubicBezTo>
                <a:cubicBezTo>
                  <a:pt x="125" y="89"/>
                  <a:pt x="119" y="95"/>
                  <a:pt x="111" y="96"/>
                </a:cubicBezTo>
                <a:cubicBezTo>
                  <a:pt x="110" y="96"/>
                  <a:pt x="110" y="96"/>
                  <a:pt x="109" y="96"/>
                </a:cubicBezTo>
                <a:cubicBezTo>
                  <a:pt x="106" y="96"/>
                  <a:pt x="102" y="95"/>
                  <a:pt x="99" y="92"/>
                </a:cubicBezTo>
                <a:cubicBezTo>
                  <a:pt x="96" y="90"/>
                  <a:pt x="94" y="86"/>
                  <a:pt x="94" y="82"/>
                </a:cubicBezTo>
                <a:cubicBezTo>
                  <a:pt x="94" y="19"/>
                  <a:pt x="94" y="19"/>
                  <a:pt x="94" y="19"/>
                </a:cubicBezTo>
                <a:cubicBezTo>
                  <a:pt x="94" y="16"/>
                  <a:pt x="92" y="12"/>
                  <a:pt x="88" y="12"/>
                </a:cubicBezTo>
                <a:cubicBezTo>
                  <a:pt x="86" y="12"/>
                  <a:pt x="84" y="13"/>
                  <a:pt x="83" y="14"/>
                </a:cubicBezTo>
                <a:cubicBezTo>
                  <a:pt x="81" y="15"/>
                  <a:pt x="80" y="17"/>
                  <a:pt x="80" y="19"/>
                </a:cubicBezTo>
                <a:cubicBezTo>
                  <a:pt x="80" y="55"/>
                  <a:pt x="80" y="55"/>
                  <a:pt x="80" y="55"/>
                </a:cubicBezTo>
                <a:cubicBezTo>
                  <a:pt x="80" y="63"/>
                  <a:pt x="74" y="69"/>
                  <a:pt x="67" y="70"/>
                </a:cubicBezTo>
                <a:cubicBezTo>
                  <a:pt x="62" y="70"/>
                  <a:pt x="58" y="69"/>
                  <a:pt x="55" y="66"/>
                </a:cubicBezTo>
                <a:cubicBezTo>
                  <a:pt x="52" y="64"/>
                  <a:pt x="50" y="60"/>
                  <a:pt x="50" y="56"/>
                </a:cubicBezTo>
                <a:cubicBezTo>
                  <a:pt x="50" y="42"/>
                  <a:pt x="50" y="42"/>
                  <a:pt x="50" y="42"/>
                </a:cubicBezTo>
                <a:cubicBezTo>
                  <a:pt x="50" y="38"/>
                  <a:pt x="47" y="35"/>
                  <a:pt x="44" y="35"/>
                </a:cubicBezTo>
                <a:cubicBezTo>
                  <a:pt x="42" y="34"/>
                  <a:pt x="40" y="35"/>
                  <a:pt x="38" y="36"/>
                </a:cubicBezTo>
                <a:cubicBezTo>
                  <a:pt x="37" y="38"/>
                  <a:pt x="36" y="39"/>
                  <a:pt x="36" y="41"/>
                </a:cubicBezTo>
                <a:cubicBezTo>
                  <a:pt x="36" y="57"/>
                  <a:pt x="36" y="57"/>
                  <a:pt x="36" y="57"/>
                </a:cubicBezTo>
                <a:cubicBezTo>
                  <a:pt x="36" y="63"/>
                  <a:pt x="31" y="68"/>
                  <a:pt x="24" y="68"/>
                </a:cubicBezTo>
                <a:cubicBezTo>
                  <a:pt x="0" y="68"/>
                  <a:pt x="0" y="68"/>
                  <a:pt x="0" y="68"/>
                </a:cubicBezTo>
              </a:path>
            </a:pathLst>
          </a:custGeom>
          <a:noFill/>
          <a:ln w="19050" cap="flat" cmpd="sng" algn="ctr">
            <a:solidFill>
              <a:srgbClr val="7C59ED"/>
            </a:solidFill>
            <a:prstDash val="solid"/>
            <a:miter lim="800000"/>
            <a:headEnd type="arrow" w="lg" len="med"/>
            <a:tailEnd/>
          </a:ln>
          <a:effectLst/>
          <a:extLst>
            <a:ext uri="{909E8E84-426E-40DD-AFC4-6F175D3DCCD1}">
              <a14:hiddenFill xmlns:a14="http://schemas.microsoft.com/office/drawing/2010/main">
                <a:solidFill>
                  <a:srgbClr val="FFFFFF"/>
                </a:solidFill>
              </a14:hiddenFill>
            </a:ext>
          </a:extLst>
        </p:spPr>
        <p:txBody>
          <a:bodyPr vert="horz" wrap="square" lIns="121888" tIns="60944" rIns="121888" bIns="60944" numCol="1" anchor="t" anchorCtr="0" compatLnSpc="1">
            <a:prstTxWarp prst="textNoShape">
              <a:avLst/>
            </a:prstTxWarp>
          </a:bodyP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198" b="0" i="0" u="none" strike="noStrike" kern="0" cap="none" spc="0" normalizeH="0" baseline="0" noProof="0" dirty="0">
              <a:ln>
                <a:noFill/>
              </a:ln>
              <a:solidFill>
                <a:srgbClr val="D232AA"/>
              </a:solidFill>
              <a:effectLst/>
              <a:uLnTx/>
              <a:uFillTx/>
              <a:latin typeface="Calibri" panose="020F0502020204030204" pitchFamily="34" charset="0"/>
              <a:cs typeface="Calibri" panose="020F0502020204030204" pitchFamily="34" charset="0"/>
            </a:endParaRPr>
          </a:p>
        </p:txBody>
      </p:sp>
      <p:sp>
        <p:nvSpPr>
          <p:cNvPr id="5" name="Title 1">
            <a:extLst>
              <a:ext uri="{FF2B5EF4-FFF2-40B4-BE49-F238E27FC236}">
                <a16:creationId xmlns:a16="http://schemas.microsoft.com/office/drawing/2014/main" id="{BEBD7FFD-1463-EB0E-C4BD-80872E30DB0B}"/>
              </a:ext>
            </a:extLst>
          </p:cNvPr>
          <p:cNvSpPr txBox="1">
            <a:spLocks/>
          </p:cNvSpPr>
          <p:nvPr/>
        </p:nvSpPr>
        <p:spPr>
          <a:xfrm>
            <a:off x="596832" y="264445"/>
            <a:ext cx="109728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167" b="1"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Amazon EC2 purchase options</a:t>
            </a:r>
            <a:endParaRPr kumimoji="0" lang="en-US" sz="3167"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6" name="Content Placeholder 6">
            <a:extLst>
              <a:ext uri="{FF2B5EF4-FFF2-40B4-BE49-F238E27FC236}">
                <a16:creationId xmlns:a16="http://schemas.microsoft.com/office/drawing/2014/main" id="{F4FC81B5-F0FE-32E9-F683-4B7561247C63}"/>
              </a:ext>
            </a:extLst>
          </p:cNvPr>
          <p:cNvSpPr txBox="1">
            <a:spLocks/>
          </p:cNvSpPr>
          <p:nvPr/>
        </p:nvSpPr>
        <p:spPr>
          <a:xfrm>
            <a:off x="8774564" y="1287370"/>
            <a:ext cx="3247369" cy="4267200"/>
          </a:xfrm>
          <a:prstGeom prst="rect">
            <a:avLst/>
          </a:prstGeom>
        </p:spPr>
        <p:txBody>
          <a:bodyPr/>
          <a:lstStyle>
            <a:lvl1pPr marL="0" indent="0" algn="l" defTabSz="457200" rtl="0" eaLnBrk="1" latinLnBrk="0" hangingPunct="1">
              <a:spcBef>
                <a:spcPct val="20000"/>
              </a:spcBef>
              <a:buFontTx/>
              <a:buNone/>
              <a:defRPr sz="2400" b="0" i="0" kern="1200">
                <a:solidFill>
                  <a:schemeClr val="accent6">
                    <a:lumMod val="50000"/>
                  </a:schemeClr>
                </a:solidFill>
                <a:latin typeface="Arial"/>
                <a:ea typeface="+mn-ea"/>
                <a:cs typeface="Arial"/>
              </a:defRPr>
            </a:lvl1pPr>
            <a:lvl2pPr marL="742950" indent="-285750" algn="l" defTabSz="457200" rtl="0" eaLnBrk="1" latinLnBrk="0" hangingPunct="1">
              <a:spcBef>
                <a:spcPct val="20000"/>
              </a:spcBef>
              <a:buFont typeface="Arial"/>
              <a:buChar char="•"/>
              <a:defRPr sz="2000" b="0" i="0" kern="1200">
                <a:solidFill>
                  <a:schemeClr val="accent6">
                    <a:lumMod val="50000"/>
                  </a:schemeClr>
                </a:solidFill>
                <a:latin typeface="Arial"/>
                <a:ea typeface="+mn-ea"/>
                <a:cs typeface="Arial"/>
              </a:defRPr>
            </a:lvl2pPr>
            <a:lvl3pPr marL="1143000" indent="-228600" algn="l" defTabSz="457200" rtl="0" eaLnBrk="1" latinLnBrk="0" hangingPunct="1">
              <a:spcBef>
                <a:spcPct val="20000"/>
              </a:spcBef>
              <a:buFont typeface="Arial"/>
              <a:buChar char="•"/>
              <a:defRPr sz="1800" b="0" i="0" kern="1200">
                <a:solidFill>
                  <a:schemeClr val="accent6">
                    <a:lumMod val="50000"/>
                  </a:schemeClr>
                </a:solidFill>
                <a:latin typeface="Arial"/>
                <a:ea typeface="+mn-ea"/>
                <a:cs typeface="Arial"/>
              </a:defRPr>
            </a:lvl3pPr>
            <a:lvl4pPr marL="16002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4pPr>
            <a:lvl5pPr marL="20574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380985">
              <a:spcAft>
                <a:spcPts val="1600"/>
              </a:spcAft>
              <a:defRPr/>
            </a:pPr>
            <a:r>
              <a:rPr lang="en-US" sz="2333"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Spot Instances</a:t>
            </a: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Spare Amazon EC2 capacity </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at </a:t>
            </a:r>
            <a:r>
              <a:rPr lang="en-US" sz="1500" b="1" dirty="0">
                <a:solidFill>
                  <a:srgbClr val="FF9900"/>
                </a:solidFill>
                <a:latin typeface="Calibri" panose="020F0502020204030204" pitchFamily="34" charset="0"/>
                <a:ea typeface="Amazon Ember" charset="0"/>
                <a:cs typeface="Calibri" panose="020F0502020204030204" pitchFamily="34" charset="0"/>
              </a:rPr>
              <a:t>savings of up to 90%</a:t>
            </a:r>
            <a:r>
              <a:rPr lang="en-US" sz="1500" dirty="0">
                <a:solidFill>
                  <a:srgbClr val="FF9900"/>
                </a:solidFill>
                <a:latin typeface="Calibri" panose="020F0502020204030204" pitchFamily="34" charset="0"/>
                <a:ea typeface="Amazon Ember" charset="0"/>
                <a:cs typeface="Calibri" panose="020F0502020204030204" pitchFamily="34" charset="0"/>
              </a:rPr>
              <a:t> </a:t>
            </a:r>
            <a:br>
              <a:rPr lang="en-US" sz="1500" dirty="0">
                <a:solidFill>
                  <a:srgbClr val="00A0C8"/>
                </a:soli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off On-Demand prices</a:t>
            </a: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2333"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Fault-tolerant, flexible, stateless workloads</a:t>
            </a: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p:txBody>
      </p:sp>
      <p:sp>
        <p:nvSpPr>
          <p:cNvPr id="7" name="Content Placeholder 6">
            <a:extLst>
              <a:ext uri="{FF2B5EF4-FFF2-40B4-BE49-F238E27FC236}">
                <a16:creationId xmlns:a16="http://schemas.microsoft.com/office/drawing/2014/main" id="{AA053F22-543E-083E-5592-EBDEF5D53D11}"/>
              </a:ext>
            </a:extLst>
          </p:cNvPr>
          <p:cNvSpPr txBox="1">
            <a:spLocks/>
          </p:cNvSpPr>
          <p:nvPr/>
        </p:nvSpPr>
        <p:spPr>
          <a:xfrm>
            <a:off x="6083232" y="1287370"/>
            <a:ext cx="2605015" cy="4267200"/>
          </a:xfrm>
          <a:prstGeom prst="rect">
            <a:avLst/>
          </a:prstGeom>
        </p:spPr>
        <p:txBody>
          <a:bodyPr/>
          <a:lstStyle>
            <a:lvl1pPr marL="0" indent="0" algn="l" defTabSz="457200" rtl="0" eaLnBrk="1" latinLnBrk="0" hangingPunct="1">
              <a:spcBef>
                <a:spcPct val="20000"/>
              </a:spcBef>
              <a:buFontTx/>
              <a:buNone/>
              <a:defRPr sz="2400" b="0" i="0" kern="1200">
                <a:solidFill>
                  <a:schemeClr val="accent6">
                    <a:lumMod val="50000"/>
                  </a:schemeClr>
                </a:solidFill>
                <a:latin typeface="Arial"/>
                <a:ea typeface="+mn-ea"/>
                <a:cs typeface="Arial"/>
              </a:defRPr>
            </a:lvl1pPr>
            <a:lvl2pPr marL="742950" indent="-285750" algn="l" defTabSz="457200" rtl="0" eaLnBrk="1" latinLnBrk="0" hangingPunct="1">
              <a:spcBef>
                <a:spcPct val="20000"/>
              </a:spcBef>
              <a:buFont typeface="Arial"/>
              <a:buChar char="•"/>
              <a:defRPr sz="2000" b="0" i="0" kern="1200">
                <a:solidFill>
                  <a:schemeClr val="accent6">
                    <a:lumMod val="50000"/>
                  </a:schemeClr>
                </a:solidFill>
                <a:latin typeface="Arial"/>
                <a:ea typeface="+mn-ea"/>
                <a:cs typeface="Arial"/>
              </a:defRPr>
            </a:lvl2pPr>
            <a:lvl3pPr marL="1143000" indent="-228600" algn="l" defTabSz="457200" rtl="0" eaLnBrk="1" latinLnBrk="0" hangingPunct="1">
              <a:spcBef>
                <a:spcPct val="20000"/>
              </a:spcBef>
              <a:buFont typeface="Arial"/>
              <a:buChar char="•"/>
              <a:defRPr sz="1800" b="0" i="0" kern="1200">
                <a:solidFill>
                  <a:schemeClr val="accent6">
                    <a:lumMod val="50000"/>
                  </a:schemeClr>
                </a:solidFill>
                <a:latin typeface="Arial"/>
                <a:ea typeface="+mn-ea"/>
                <a:cs typeface="Arial"/>
              </a:defRPr>
            </a:lvl3pPr>
            <a:lvl4pPr marL="16002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4pPr>
            <a:lvl5pPr marL="2057400" indent="-228600" algn="l" defTabSz="457200" rtl="0" eaLnBrk="1" latinLnBrk="0" hangingPunct="1">
              <a:spcBef>
                <a:spcPct val="20000"/>
              </a:spcBef>
              <a:buFont typeface="Arial"/>
              <a:buChar char="»"/>
              <a:defRPr sz="1600" b="0" i="0" kern="1200">
                <a:solidFill>
                  <a:schemeClr val="accent6">
                    <a:lumMod val="50000"/>
                  </a:schemeClr>
                </a:solidFill>
                <a:latin typeface="Arial"/>
                <a:ea typeface="+mn-ea"/>
                <a:cs typeface="Arial"/>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algn="ctr" defTabSz="380985">
              <a:spcAft>
                <a:spcPts val="1600"/>
              </a:spcAft>
              <a:defRPr/>
            </a:pPr>
            <a:r>
              <a:rPr lang="en-US" sz="2333"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Savings Plans</a:t>
            </a: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Same great discounts </a:t>
            </a: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as Amazon EC2 RIs with </a:t>
            </a:r>
            <a:r>
              <a:rPr lang="en-US" sz="1500" b="1" dirty="0">
                <a:solidFill>
                  <a:srgbClr val="FF9900"/>
                </a:solidFill>
                <a:latin typeface="Calibri" panose="020F0502020204030204" pitchFamily="34" charset="0"/>
                <a:ea typeface="Amazon Ember" charset="0"/>
                <a:cs typeface="Calibri" panose="020F0502020204030204" pitchFamily="34" charset="0"/>
              </a:rPr>
              <a:t>more flexibility</a:t>
            </a: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br>
              <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b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a:p>
            <a:pPr algn="ctr" defTabSz="380985">
              <a:spcBef>
                <a:spcPts val="2167"/>
              </a:spcBef>
              <a:defRPr/>
            </a:pPr>
            <a:r>
              <a:rPr lang="en-US" sz="20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rPr>
              <a:t>Committed flexible access to compute</a:t>
            </a:r>
          </a:p>
          <a:p>
            <a:pPr algn="ctr" defTabSz="380985">
              <a:spcBef>
                <a:spcPts val="1000"/>
              </a:spcBef>
              <a:defRPr/>
            </a:pPr>
            <a:endParaRPr lang="en-US" sz="1500" dirty="0">
              <a:gradFill>
                <a:gsLst>
                  <a:gs pos="1961">
                    <a:srgbClr val="FFFFFF"/>
                  </a:gs>
                  <a:gs pos="99000">
                    <a:srgbClr val="FFFFFF"/>
                  </a:gs>
                </a:gsLst>
                <a:lin ang="0" scaled="0"/>
              </a:gradFill>
              <a:latin typeface="Calibri" panose="020F0502020204030204" pitchFamily="34" charset="0"/>
              <a:ea typeface="Amazon Ember" charset="0"/>
              <a:cs typeface="Calibri" panose="020F0502020204030204" pitchFamily="34" charset="0"/>
            </a:endParaRPr>
          </a:p>
        </p:txBody>
      </p:sp>
      <p:sp>
        <p:nvSpPr>
          <p:cNvPr id="8" name="Graphic 4">
            <a:extLst>
              <a:ext uri="{FF2B5EF4-FFF2-40B4-BE49-F238E27FC236}">
                <a16:creationId xmlns:a16="http://schemas.microsoft.com/office/drawing/2014/main" id="{539BA7C2-5F28-A9BE-6E2C-520B668E2D85}"/>
              </a:ext>
            </a:extLst>
          </p:cNvPr>
          <p:cNvSpPr/>
          <p:nvPr/>
        </p:nvSpPr>
        <p:spPr>
          <a:xfrm>
            <a:off x="625653" y="3266714"/>
            <a:ext cx="1749663" cy="1290508"/>
          </a:xfrm>
          <a:custGeom>
            <a:avLst/>
            <a:gdLst>
              <a:gd name="connsiteX0" fmla="*/ 2099596 w 2099595"/>
              <a:gd name="connsiteY0" fmla="*/ 2090452 h 2090451"/>
              <a:gd name="connsiteX1" fmla="*/ 0 w 2099595"/>
              <a:gd name="connsiteY1" fmla="*/ 2090452 h 2090451"/>
              <a:gd name="connsiteX2" fmla="*/ 0 w 2099595"/>
              <a:gd name="connsiteY2" fmla="*/ 0 h 2090451"/>
              <a:gd name="connsiteX3" fmla="*/ 0 w 2099595"/>
              <a:gd name="connsiteY3" fmla="*/ 0 h 2090451"/>
            </a:gdLst>
            <a:ahLst/>
            <a:cxnLst>
              <a:cxn ang="0">
                <a:pos x="connsiteX0" y="connsiteY0"/>
              </a:cxn>
              <a:cxn ang="0">
                <a:pos x="connsiteX1" y="connsiteY1"/>
              </a:cxn>
              <a:cxn ang="0">
                <a:pos x="connsiteX2" y="connsiteY2"/>
              </a:cxn>
              <a:cxn ang="0">
                <a:pos x="connsiteX3" y="connsiteY3"/>
              </a:cxn>
            </a:cxnLst>
            <a:rect l="l" t="t" r="r" b="b"/>
            <a:pathLst>
              <a:path w="2099595" h="2090451">
                <a:moveTo>
                  <a:pt x="2099596" y="2090452"/>
                </a:moveTo>
                <a:lnTo>
                  <a:pt x="0" y="2090452"/>
                </a:lnTo>
                <a:lnTo>
                  <a:pt x="0" y="0"/>
                </a:lnTo>
                <a:lnTo>
                  <a:pt x="0" y="0"/>
                </a:lnTo>
              </a:path>
            </a:pathLst>
          </a:custGeom>
          <a:noFill/>
          <a:ln w="19050" cap="flat">
            <a:solidFill>
              <a:srgbClr val="232F3E"/>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nvGrpSpPr>
          <p:cNvPr id="9" name="Group 8">
            <a:extLst>
              <a:ext uri="{FF2B5EF4-FFF2-40B4-BE49-F238E27FC236}">
                <a16:creationId xmlns:a16="http://schemas.microsoft.com/office/drawing/2014/main" id="{D678F373-B396-9043-59E1-71FB3FEBEE8D}"/>
              </a:ext>
            </a:extLst>
          </p:cNvPr>
          <p:cNvGrpSpPr/>
          <p:nvPr/>
        </p:nvGrpSpPr>
        <p:grpSpPr>
          <a:xfrm>
            <a:off x="3558058" y="3129131"/>
            <a:ext cx="1749663" cy="1290508"/>
            <a:chOff x="4447416" y="3575284"/>
            <a:chExt cx="2099595" cy="1548610"/>
          </a:xfrm>
        </p:grpSpPr>
        <p:grpSp>
          <p:nvGrpSpPr>
            <p:cNvPr id="10" name="Group 16">
              <a:extLst>
                <a:ext uri="{FF2B5EF4-FFF2-40B4-BE49-F238E27FC236}">
                  <a16:creationId xmlns:a16="http://schemas.microsoft.com/office/drawing/2014/main" id="{8130BE37-915A-946D-8DE2-8E0EE9D23859}"/>
                </a:ext>
              </a:extLst>
            </p:cNvPr>
            <p:cNvGrpSpPr>
              <a:grpSpLocks noChangeAspect="1"/>
            </p:cNvGrpSpPr>
            <p:nvPr/>
          </p:nvGrpSpPr>
          <p:grpSpPr bwMode="auto">
            <a:xfrm>
              <a:off x="4581504" y="4076035"/>
              <a:ext cx="1828821" cy="906686"/>
              <a:chOff x="3823" y="869"/>
              <a:chExt cx="368" cy="210"/>
            </a:xfrm>
          </p:grpSpPr>
          <p:sp>
            <p:nvSpPr>
              <p:cNvPr id="12" name="Rectangle 18">
                <a:extLst>
                  <a:ext uri="{FF2B5EF4-FFF2-40B4-BE49-F238E27FC236}">
                    <a16:creationId xmlns:a16="http://schemas.microsoft.com/office/drawing/2014/main" id="{62CA0C90-8739-231A-443A-45936C6FB914}"/>
                  </a:ext>
                </a:extLst>
              </p:cNvPr>
              <p:cNvSpPr>
                <a:spLocks noChangeArrowheads="1"/>
              </p:cNvSpPr>
              <p:nvPr/>
            </p:nvSpPr>
            <p:spPr bwMode="auto">
              <a:xfrm>
                <a:off x="3823" y="999"/>
                <a:ext cx="92" cy="80"/>
              </a:xfrm>
              <a:prstGeom prst="rect">
                <a:avLst/>
              </a:prstGeom>
              <a:noFill/>
              <a:ln w="19050" cap="rnd">
                <a:solidFill>
                  <a:sysClr val="window" lastClr="FFFFFF"/>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2824"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13" name="Rectangle 19">
                <a:extLst>
                  <a:ext uri="{FF2B5EF4-FFF2-40B4-BE49-F238E27FC236}">
                    <a16:creationId xmlns:a16="http://schemas.microsoft.com/office/drawing/2014/main" id="{90F31852-7E5E-98B1-168B-8DB25CB02781}"/>
                  </a:ext>
                </a:extLst>
              </p:cNvPr>
              <p:cNvSpPr>
                <a:spLocks noChangeArrowheads="1"/>
              </p:cNvSpPr>
              <p:nvPr/>
            </p:nvSpPr>
            <p:spPr bwMode="auto">
              <a:xfrm>
                <a:off x="3958" y="956"/>
                <a:ext cx="95" cy="123"/>
              </a:xfrm>
              <a:prstGeom prst="rect">
                <a:avLst/>
              </a:prstGeom>
              <a:noFill/>
              <a:ln w="19050" cap="rnd">
                <a:solidFill>
                  <a:sysClr val="window" lastClr="FFFFFF"/>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2824"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14" name="Rectangle 20">
                <a:extLst>
                  <a:ext uri="{FF2B5EF4-FFF2-40B4-BE49-F238E27FC236}">
                    <a16:creationId xmlns:a16="http://schemas.microsoft.com/office/drawing/2014/main" id="{EA33BCDD-6D7C-9CCC-4C11-716B8F96B70B}"/>
                  </a:ext>
                </a:extLst>
              </p:cNvPr>
              <p:cNvSpPr>
                <a:spLocks noChangeArrowheads="1"/>
              </p:cNvSpPr>
              <p:nvPr/>
            </p:nvSpPr>
            <p:spPr bwMode="auto">
              <a:xfrm>
                <a:off x="4096" y="929"/>
                <a:ext cx="95" cy="150"/>
              </a:xfrm>
              <a:prstGeom prst="rect">
                <a:avLst/>
              </a:prstGeom>
              <a:noFill/>
              <a:ln w="19050" cap="rnd">
                <a:solidFill>
                  <a:sysClr val="window" lastClr="FFFFFF"/>
                </a:solidFill>
                <a:prstDash val="solid"/>
                <a:round/>
                <a:headEnd type="none" w="med" len="sm"/>
                <a:tailEnd/>
              </a:ln>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2824"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15" name="Freeform 21">
                <a:extLst>
                  <a:ext uri="{FF2B5EF4-FFF2-40B4-BE49-F238E27FC236}">
                    <a16:creationId xmlns:a16="http://schemas.microsoft.com/office/drawing/2014/main" id="{4BE8C383-AD18-0174-A32F-4D279EDD923D}"/>
                  </a:ext>
                </a:extLst>
              </p:cNvPr>
              <p:cNvSpPr>
                <a:spLocks/>
              </p:cNvSpPr>
              <p:nvPr/>
            </p:nvSpPr>
            <p:spPr bwMode="auto">
              <a:xfrm>
                <a:off x="3823" y="869"/>
                <a:ext cx="346" cy="79"/>
              </a:xfrm>
              <a:custGeom>
                <a:avLst/>
                <a:gdLst>
                  <a:gd name="T0" fmla="*/ 0 w 346"/>
                  <a:gd name="T1" fmla="*/ 79 h 79"/>
                  <a:gd name="T2" fmla="*/ 92 w 346"/>
                  <a:gd name="T3" fmla="*/ 79 h 79"/>
                  <a:gd name="T4" fmla="*/ 111 w 346"/>
                  <a:gd name="T5" fmla="*/ 43 h 79"/>
                  <a:gd name="T6" fmla="*/ 220 w 346"/>
                  <a:gd name="T7" fmla="*/ 43 h 79"/>
                  <a:gd name="T8" fmla="*/ 256 w 346"/>
                  <a:gd name="T9" fmla="*/ 0 h 79"/>
                  <a:gd name="T10" fmla="*/ 346 w 346"/>
                  <a:gd name="T11" fmla="*/ 0 h 79"/>
                </a:gdLst>
                <a:ahLst/>
                <a:cxnLst>
                  <a:cxn ang="0">
                    <a:pos x="T0" y="T1"/>
                  </a:cxn>
                  <a:cxn ang="0">
                    <a:pos x="T2" y="T3"/>
                  </a:cxn>
                  <a:cxn ang="0">
                    <a:pos x="T4" y="T5"/>
                  </a:cxn>
                  <a:cxn ang="0">
                    <a:pos x="T6" y="T7"/>
                  </a:cxn>
                  <a:cxn ang="0">
                    <a:pos x="T8" y="T9"/>
                  </a:cxn>
                  <a:cxn ang="0">
                    <a:pos x="T10" y="T11"/>
                  </a:cxn>
                </a:cxnLst>
                <a:rect l="0" t="0" r="r" b="b"/>
                <a:pathLst>
                  <a:path w="346" h="79">
                    <a:moveTo>
                      <a:pt x="0" y="79"/>
                    </a:moveTo>
                    <a:lnTo>
                      <a:pt x="92" y="79"/>
                    </a:lnTo>
                    <a:lnTo>
                      <a:pt x="111" y="43"/>
                    </a:lnTo>
                    <a:lnTo>
                      <a:pt x="220" y="43"/>
                    </a:lnTo>
                    <a:lnTo>
                      <a:pt x="256" y="0"/>
                    </a:lnTo>
                    <a:lnTo>
                      <a:pt x="346" y="0"/>
                    </a:lnTo>
                  </a:path>
                </a:pathLst>
              </a:custGeom>
              <a:noFill/>
              <a:ln w="19050" cap="flat" cmpd="sng" algn="ctr">
                <a:solidFill>
                  <a:srgbClr val="7C59ED"/>
                </a:solidFill>
                <a:prstDash val="solid"/>
                <a:miter lim="800000"/>
                <a:headEnd type="none" w="med" len="sm"/>
                <a:tailEnd type="arrow" w="lg" len="med"/>
              </a:ln>
              <a:effectLst/>
              <a:extLst>
                <a:ext uri="{909E8E84-426E-40DD-AFC4-6F175D3DCCD1}">
                  <a14:hiddenFill xmlns:a14="http://schemas.microsoft.com/office/drawing/2010/main">
                    <a:solidFill>
                      <a:srgbClr val="FFFFFF"/>
                    </a:solidFill>
                  </a14:hiddenFill>
                </a:ext>
              </a:extLst>
            </p:spPr>
            <p:txBody>
              <a:bodyPr vert="horz" wrap="square" lIns="121920" tIns="60960" rIns="121920" bIns="60960" numCol="1" anchor="t" anchorCtr="0" compatLnSpc="1">
                <a:prstTxWarp prst="textNoShape">
                  <a:avLst/>
                </a:prstTxWarp>
              </a:bodyP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2824"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sp>
          <p:nvSpPr>
            <p:cNvPr id="11" name="Graphic 4">
              <a:extLst>
                <a:ext uri="{FF2B5EF4-FFF2-40B4-BE49-F238E27FC236}">
                  <a16:creationId xmlns:a16="http://schemas.microsoft.com/office/drawing/2014/main" id="{A64161F9-9C78-CCBC-DE9F-5AE503A7DCE8}"/>
                </a:ext>
              </a:extLst>
            </p:cNvPr>
            <p:cNvSpPr/>
            <p:nvPr/>
          </p:nvSpPr>
          <p:spPr>
            <a:xfrm>
              <a:off x="4447416" y="3575284"/>
              <a:ext cx="2099595" cy="1548610"/>
            </a:xfrm>
            <a:custGeom>
              <a:avLst/>
              <a:gdLst>
                <a:gd name="connsiteX0" fmla="*/ 2099596 w 2099595"/>
                <a:gd name="connsiteY0" fmla="*/ 2090452 h 2090451"/>
                <a:gd name="connsiteX1" fmla="*/ 0 w 2099595"/>
                <a:gd name="connsiteY1" fmla="*/ 2090452 h 2090451"/>
                <a:gd name="connsiteX2" fmla="*/ 0 w 2099595"/>
                <a:gd name="connsiteY2" fmla="*/ 0 h 2090451"/>
                <a:gd name="connsiteX3" fmla="*/ 0 w 2099595"/>
                <a:gd name="connsiteY3" fmla="*/ 0 h 2090451"/>
              </a:gdLst>
              <a:ahLst/>
              <a:cxnLst>
                <a:cxn ang="0">
                  <a:pos x="connsiteX0" y="connsiteY0"/>
                </a:cxn>
                <a:cxn ang="0">
                  <a:pos x="connsiteX1" y="connsiteY1"/>
                </a:cxn>
                <a:cxn ang="0">
                  <a:pos x="connsiteX2" y="connsiteY2"/>
                </a:cxn>
                <a:cxn ang="0">
                  <a:pos x="connsiteX3" y="connsiteY3"/>
                </a:cxn>
              </a:cxnLst>
              <a:rect l="l" t="t" r="r" b="b"/>
              <a:pathLst>
                <a:path w="2099595" h="2090451">
                  <a:moveTo>
                    <a:pt x="2099596" y="2090452"/>
                  </a:moveTo>
                  <a:lnTo>
                    <a:pt x="0" y="2090452"/>
                  </a:lnTo>
                  <a:lnTo>
                    <a:pt x="0" y="0"/>
                  </a:lnTo>
                  <a:lnTo>
                    <a:pt x="0" y="0"/>
                  </a:lnTo>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grpSp>
        <p:nvGrpSpPr>
          <p:cNvPr id="16" name="Group 15">
            <a:extLst>
              <a:ext uri="{FF2B5EF4-FFF2-40B4-BE49-F238E27FC236}">
                <a16:creationId xmlns:a16="http://schemas.microsoft.com/office/drawing/2014/main" id="{07532315-6058-174D-0692-E1EF75C1FD2A}"/>
              </a:ext>
            </a:extLst>
          </p:cNvPr>
          <p:cNvGrpSpPr/>
          <p:nvPr/>
        </p:nvGrpSpPr>
        <p:grpSpPr>
          <a:xfrm>
            <a:off x="6505789" y="3128467"/>
            <a:ext cx="1749663" cy="1291172"/>
            <a:chOff x="8105465" y="3574488"/>
            <a:chExt cx="2099595" cy="1549406"/>
          </a:xfrm>
        </p:grpSpPr>
        <p:grpSp>
          <p:nvGrpSpPr>
            <p:cNvPr id="17" name="Graphic 210">
              <a:extLst>
                <a:ext uri="{FF2B5EF4-FFF2-40B4-BE49-F238E27FC236}">
                  <a16:creationId xmlns:a16="http://schemas.microsoft.com/office/drawing/2014/main" id="{DE7EA379-96D7-7667-B7BC-6F96912DAC2D}"/>
                </a:ext>
              </a:extLst>
            </p:cNvPr>
            <p:cNvGrpSpPr/>
            <p:nvPr/>
          </p:nvGrpSpPr>
          <p:grpSpPr>
            <a:xfrm>
              <a:off x="8301009" y="3574488"/>
              <a:ext cx="1489857" cy="1465669"/>
              <a:chOff x="10630690" y="6277328"/>
              <a:chExt cx="448530" cy="441248"/>
            </a:xfrm>
          </p:grpSpPr>
          <p:sp>
            <p:nvSpPr>
              <p:cNvPr id="19" name="Freeform: Shape 18">
                <a:extLst>
                  <a:ext uri="{FF2B5EF4-FFF2-40B4-BE49-F238E27FC236}">
                    <a16:creationId xmlns:a16="http://schemas.microsoft.com/office/drawing/2014/main" id="{2DF64E35-1D10-8FA2-DF7E-6A7DB90D0170}"/>
                  </a:ext>
                </a:extLst>
              </p:cNvPr>
              <p:cNvSpPr/>
              <p:nvPr/>
            </p:nvSpPr>
            <p:spPr>
              <a:xfrm>
                <a:off x="10630690" y="6458848"/>
                <a:ext cx="70806" cy="218854"/>
              </a:xfrm>
              <a:custGeom>
                <a:avLst/>
                <a:gdLst>
                  <a:gd name="connsiteX0" fmla="*/ 66300 w 70805"/>
                  <a:gd name="connsiteY0" fmla="*/ 4828 h 218854"/>
                  <a:gd name="connsiteX1" fmla="*/ 11265 w 70805"/>
                  <a:gd name="connsiteY1" fmla="*/ 4828 h 218854"/>
                  <a:gd name="connsiteX2" fmla="*/ 4828 w 70805"/>
                  <a:gd name="connsiteY2" fmla="*/ 11265 h 218854"/>
                  <a:gd name="connsiteX3" fmla="*/ 4828 w 70805"/>
                  <a:gd name="connsiteY3" fmla="*/ 209521 h 218854"/>
                  <a:gd name="connsiteX4" fmla="*/ 11265 w 70805"/>
                  <a:gd name="connsiteY4" fmla="*/ 215958 h 218854"/>
                  <a:gd name="connsiteX5" fmla="*/ 66300 w 70805"/>
                  <a:gd name="connsiteY5" fmla="*/ 215958 h 218854"/>
                  <a:gd name="connsiteX6" fmla="*/ 66300 w 70805"/>
                  <a:gd name="connsiteY6" fmla="*/ 4828 h 21885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805" h="218854">
                    <a:moveTo>
                      <a:pt x="66300" y="4828"/>
                    </a:moveTo>
                    <a:lnTo>
                      <a:pt x="11265" y="4828"/>
                    </a:lnTo>
                    <a:cubicBezTo>
                      <a:pt x="7724" y="4828"/>
                      <a:pt x="4828" y="7724"/>
                      <a:pt x="4828" y="11265"/>
                    </a:cubicBezTo>
                    <a:lnTo>
                      <a:pt x="4828" y="209521"/>
                    </a:lnTo>
                    <a:cubicBezTo>
                      <a:pt x="4828" y="213061"/>
                      <a:pt x="7724" y="215958"/>
                      <a:pt x="11265" y="215958"/>
                    </a:cubicBezTo>
                    <a:lnTo>
                      <a:pt x="66300" y="215958"/>
                    </a:lnTo>
                    <a:lnTo>
                      <a:pt x="66300" y="4828"/>
                    </a:lnTo>
                    <a:close/>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0" name="Freeform: Shape 19">
                <a:extLst>
                  <a:ext uri="{FF2B5EF4-FFF2-40B4-BE49-F238E27FC236}">
                    <a16:creationId xmlns:a16="http://schemas.microsoft.com/office/drawing/2014/main" id="{85C1A43D-0D89-2ACA-7908-72BCA5D93517}"/>
                  </a:ext>
                </a:extLst>
              </p:cNvPr>
              <p:cNvSpPr/>
              <p:nvPr/>
            </p:nvSpPr>
            <p:spPr>
              <a:xfrm>
                <a:off x="10692163" y="6367444"/>
                <a:ext cx="70806" cy="312189"/>
              </a:xfrm>
              <a:custGeom>
                <a:avLst/>
                <a:gdLst>
                  <a:gd name="connsiteX0" fmla="*/ 59863 w 70805"/>
                  <a:gd name="connsiteY0" fmla="*/ 4828 h 312189"/>
                  <a:gd name="connsiteX1" fmla="*/ 11265 w 70805"/>
                  <a:gd name="connsiteY1" fmla="*/ 4828 h 312189"/>
                  <a:gd name="connsiteX2" fmla="*/ 4828 w 70805"/>
                  <a:gd name="connsiteY2" fmla="*/ 11265 h 312189"/>
                  <a:gd name="connsiteX3" fmla="*/ 4828 w 70805"/>
                  <a:gd name="connsiteY3" fmla="*/ 307362 h 312189"/>
                  <a:gd name="connsiteX4" fmla="*/ 66300 w 70805"/>
                  <a:gd name="connsiteY4" fmla="*/ 307362 h 312189"/>
                  <a:gd name="connsiteX5" fmla="*/ 66300 w 70805"/>
                  <a:gd name="connsiteY5" fmla="*/ 11265 h 312189"/>
                  <a:gd name="connsiteX6" fmla="*/ 59863 w 70805"/>
                  <a:gd name="connsiteY6" fmla="*/ 4828 h 3121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70805" h="312189">
                    <a:moveTo>
                      <a:pt x="59863" y="4828"/>
                    </a:moveTo>
                    <a:lnTo>
                      <a:pt x="11265" y="4828"/>
                    </a:lnTo>
                    <a:cubicBezTo>
                      <a:pt x="7724" y="4828"/>
                      <a:pt x="4828" y="7724"/>
                      <a:pt x="4828" y="11265"/>
                    </a:cubicBezTo>
                    <a:lnTo>
                      <a:pt x="4828" y="307362"/>
                    </a:lnTo>
                    <a:lnTo>
                      <a:pt x="66300" y="307362"/>
                    </a:lnTo>
                    <a:lnTo>
                      <a:pt x="66300" y="11265"/>
                    </a:lnTo>
                    <a:cubicBezTo>
                      <a:pt x="66300" y="7724"/>
                      <a:pt x="63403" y="4828"/>
                      <a:pt x="59863" y="4828"/>
                    </a:cubicBezTo>
                    <a:close/>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1" name="Freeform: Shape 20">
                <a:extLst>
                  <a:ext uri="{FF2B5EF4-FFF2-40B4-BE49-F238E27FC236}">
                    <a16:creationId xmlns:a16="http://schemas.microsoft.com/office/drawing/2014/main" id="{FF4C1AB7-5DD5-9EEA-03C3-7F9E4851B5F8}"/>
                  </a:ext>
                </a:extLst>
              </p:cNvPr>
              <p:cNvSpPr/>
              <p:nvPr/>
            </p:nvSpPr>
            <p:spPr>
              <a:xfrm>
                <a:off x="10889132" y="6441468"/>
                <a:ext cx="9655" cy="9655"/>
              </a:xfrm>
              <a:custGeom>
                <a:avLst/>
                <a:gdLst>
                  <a:gd name="connsiteX0" fmla="*/ 4828 w 9655"/>
                  <a:gd name="connsiteY0" fmla="*/ 4828 h 9655"/>
                  <a:gd name="connsiteX1" fmla="*/ 4828 w 9655"/>
                  <a:gd name="connsiteY1" fmla="*/ 4828 h 9655"/>
                  <a:gd name="connsiteX2" fmla="*/ 4828 w 9655"/>
                  <a:gd name="connsiteY2" fmla="*/ 4828 h 9655"/>
                </a:gdLst>
                <a:ahLst/>
                <a:cxnLst>
                  <a:cxn ang="0">
                    <a:pos x="connsiteX0" y="connsiteY0"/>
                  </a:cxn>
                  <a:cxn ang="0">
                    <a:pos x="connsiteX1" y="connsiteY1"/>
                  </a:cxn>
                  <a:cxn ang="0">
                    <a:pos x="connsiteX2" y="connsiteY2"/>
                  </a:cxn>
                </a:cxnLst>
                <a:rect l="l" t="t" r="r" b="b"/>
                <a:pathLst>
                  <a:path w="9655" h="9655">
                    <a:moveTo>
                      <a:pt x="4828" y="4828"/>
                    </a:moveTo>
                    <a:lnTo>
                      <a:pt x="4828" y="4828"/>
                    </a:lnTo>
                    <a:lnTo>
                      <a:pt x="4828" y="4828"/>
                    </a:lnTo>
                    <a:close/>
                  </a:path>
                </a:pathLst>
              </a:custGeom>
              <a:noFill/>
              <a:ln w="19050" cap="flat">
                <a:solidFill>
                  <a:srgbClr val="000000"/>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2" name="Freeform: Shape 21">
                <a:extLst>
                  <a:ext uri="{FF2B5EF4-FFF2-40B4-BE49-F238E27FC236}">
                    <a16:creationId xmlns:a16="http://schemas.microsoft.com/office/drawing/2014/main" id="{F88A9BE8-0B47-9576-539C-5CA0FAC5F27C}"/>
                  </a:ext>
                </a:extLst>
              </p:cNvPr>
              <p:cNvSpPr/>
              <p:nvPr/>
            </p:nvSpPr>
            <p:spPr>
              <a:xfrm>
                <a:off x="10817682" y="6506159"/>
                <a:ext cx="225291" cy="212417"/>
              </a:xfrm>
              <a:custGeom>
                <a:avLst/>
                <a:gdLst>
                  <a:gd name="connsiteX0" fmla="*/ 4828 w 225291"/>
                  <a:gd name="connsiteY0" fmla="*/ 209843 h 212417"/>
                  <a:gd name="connsiteX1" fmla="*/ 54070 w 225291"/>
                  <a:gd name="connsiteY1" fmla="*/ 94944 h 212417"/>
                  <a:gd name="connsiteX2" fmla="*/ 95910 w 225291"/>
                  <a:gd name="connsiteY2" fmla="*/ 94944 h 212417"/>
                  <a:gd name="connsiteX3" fmla="*/ 127129 w 225291"/>
                  <a:gd name="connsiteY3" fmla="*/ 137428 h 212417"/>
                  <a:gd name="connsiteX4" fmla="*/ 163497 w 225291"/>
                  <a:gd name="connsiteY4" fmla="*/ 4828 h 212417"/>
                  <a:gd name="connsiteX5" fmla="*/ 220464 w 225291"/>
                  <a:gd name="connsiteY5" fmla="*/ 209843 h 2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25291" h="212417">
                    <a:moveTo>
                      <a:pt x="4828" y="209843"/>
                    </a:moveTo>
                    <a:lnTo>
                      <a:pt x="54070" y="94944"/>
                    </a:lnTo>
                    <a:lnTo>
                      <a:pt x="95910" y="94944"/>
                    </a:lnTo>
                    <a:lnTo>
                      <a:pt x="127129" y="137428"/>
                    </a:lnTo>
                    <a:lnTo>
                      <a:pt x="163497" y="4828"/>
                    </a:lnTo>
                    <a:lnTo>
                      <a:pt x="220464" y="209843"/>
                    </a:lnTo>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3" name="Freeform: Shape 22">
                <a:extLst>
                  <a:ext uri="{FF2B5EF4-FFF2-40B4-BE49-F238E27FC236}">
                    <a16:creationId xmlns:a16="http://schemas.microsoft.com/office/drawing/2014/main" id="{F30FCA2D-8F22-377C-AAB1-91E72564BDA5}"/>
                  </a:ext>
                </a:extLst>
              </p:cNvPr>
              <p:cNvSpPr/>
              <p:nvPr/>
            </p:nvSpPr>
            <p:spPr>
              <a:xfrm>
                <a:off x="10753635" y="6521929"/>
                <a:ext cx="70806" cy="80461"/>
              </a:xfrm>
              <a:custGeom>
                <a:avLst/>
                <a:gdLst>
                  <a:gd name="connsiteX0" fmla="*/ 4828 w 70805"/>
                  <a:gd name="connsiteY0" fmla="*/ 4828 h 80461"/>
                  <a:gd name="connsiteX1" fmla="*/ 53748 w 70805"/>
                  <a:gd name="connsiteY1" fmla="*/ 4828 h 80461"/>
                  <a:gd name="connsiteX2" fmla="*/ 66300 w 70805"/>
                  <a:gd name="connsiteY2" fmla="*/ 17380 h 80461"/>
                  <a:gd name="connsiteX3" fmla="*/ 66300 w 70805"/>
                  <a:gd name="connsiteY3" fmla="*/ 77886 h 80461"/>
                </a:gdLst>
                <a:ahLst/>
                <a:cxnLst>
                  <a:cxn ang="0">
                    <a:pos x="connsiteX0" y="connsiteY0"/>
                  </a:cxn>
                  <a:cxn ang="0">
                    <a:pos x="connsiteX1" y="connsiteY1"/>
                  </a:cxn>
                  <a:cxn ang="0">
                    <a:pos x="connsiteX2" y="connsiteY2"/>
                  </a:cxn>
                  <a:cxn ang="0">
                    <a:pos x="connsiteX3" y="connsiteY3"/>
                  </a:cxn>
                </a:cxnLst>
                <a:rect l="l" t="t" r="r" b="b"/>
                <a:pathLst>
                  <a:path w="70805" h="80461">
                    <a:moveTo>
                      <a:pt x="4828" y="4828"/>
                    </a:moveTo>
                    <a:lnTo>
                      <a:pt x="53748" y="4828"/>
                    </a:lnTo>
                    <a:cubicBezTo>
                      <a:pt x="60507" y="4828"/>
                      <a:pt x="66300" y="10299"/>
                      <a:pt x="66300" y="17380"/>
                    </a:cubicBezTo>
                    <a:lnTo>
                      <a:pt x="66300" y="77886"/>
                    </a:lnTo>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4" name="Freeform: Shape 23">
                <a:extLst>
                  <a:ext uri="{FF2B5EF4-FFF2-40B4-BE49-F238E27FC236}">
                    <a16:creationId xmlns:a16="http://schemas.microsoft.com/office/drawing/2014/main" id="{EEE107A2-2F71-94A7-53B0-7144A3D41691}"/>
                  </a:ext>
                </a:extLst>
              </p:cNvPr>
              <p:cNvSpPr/>
              <p:nvPr/>
            </p:nvSpPr>
            <p:spPr>
              <a:xfrm>
                <a:off x="10815308" y="6277328"/>
                <a:ext cx="263912" cy="267131"/>
              </a:xfrm>
              <a:custGeom>
                <a:avLst/>
                <a:gdLst>
                  <a:gd name="connsiteX0" fmla="*/ 120491 w 263912"/>
                  <a:gd name="connsiteY0" fmla="*/ 262303 h 267130"/>
                  <a:gd name="connsiteX1" fmla="*/ 5270 w 263912"/>
                  <a:gd name="connsiteY1" fmla="*/ 142255 h 267130"/>
                  <a:gd name="connsiteX2" fmla="*/ 134008 w 263912"/>
                  <a:gd name="connsiteY2" fmla="*/ 4828 h 267130"/>
                  <a:gd name="connsiteX3" fmla="*/ 219297 w 263912"/>
                  <a:gd name="connsiteY3" fmla="*/ 230119 h 267130"/>
                </a:gdLst>
                <a:ahLst/>
                <a:cxnLst>
                  <a:cxn ang="0">
                    <a:pos x="connsiteX0" y="connsiteY0"/>
                  </a:cxn>
                  <a:cxn ang="0">
                    <a:pos x="connsiteX1" y="connsiteY1"/>
                  </a:cxn>
                  <a:cxn ang="0">
                    <a:pos x="connsiteX2" y="connsiteY2"/>
                  </a:cxn>
                  <a:cxn ang="0">
                    <a:pos x="connsiteX3" y="connsiteY3"/>
                  </a:cxn>
                </a:cxnLst>
                <a:rect l="l" t="t" r="r" b="b"/>
                <a:pathLst>
                  <a:path w="263912" h="267130">
                    <a:moveTo>
                      <a:pt x="120491" y="262303"/>
                    </a:moveTo>
                    <a:cubicBezTo>
                      <a:pt x="120491" y="262303"/>
                      <a:pt x="16213" y="253292"/>
                      <a:pt x="5270" y="142255"/>
                    </a:cubicBezTo>
                    <a:cubicBezTo>
                      <a:pt x="-201" y="87220"/>
                      <a:pt x="45179" y="4828"/>
                      <a:pt x="134008" y="4828"/>
                    </a:cubicBezTo>
                    <a:cubicBezTo>
                      <a:pt x="247941" y="5150"/>
                      <a:pt x="307161" y="149980"/>
                      <a:pt x="219297" y="230119"/>
                    </a:cubicBezTo>
                  </a:path>
                </a:pathLst>
              </a:custGeom>
              <a:noFill/>
              <a:ln w="19050" cap="flat">
                <a:solidFill>
                  <a:srgbClr val="7C59ED"/>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5" name="Freeform: Shape 24">
                <a:extLst>
                  <a:ext uri="{FF2B5EF4-FFF2-40B4-BE49-F238E27FC236}">
                    <a16:creationId xmlns:a16="http://schemas.microsoft.com/office/drawing/2014/main" id="{7DA95BEB-99B7-063C-1BEB-B833EFA04F44}"/>
                  </a:ext>
                </a:extLst>
              </p:cNvPr>
              <p:cNvSpPr/>
              <p:nvPr/>
            </p:nvSpPr>
            <p:spPr>
              <a:xfrm>
                <a:off x="10944489" y="6278615"/>
                <a:ext cx="9655" cy="144830"/>
              </a:xfrm>
              <a:custGeom>
                <a:avLst/>
                <a:gdLst>
                  <a:gd name="connsiteX0" fmla="*/ 4828 w 9655"/>
                  <a:gd name="connsiteY0" fmla="*/ 4828 h 144830"/>
                  <a:gd name="connsiteX1" fmla="*/ 4828 w 9655"/>
                  <a:gd name="connsiteY1" fmla="*/ 140968 h 144830"/>
                </a:gdLst>
                <a:ahLst/>
                <a:cxnLst>
                  <a:cxn ang="0">
                    <a:pos x="connsiteX0" y="connsiteY0"/>
                  </a:cxn>
                  <a:cxn ang="0">
                    <a:pos x="connsiteX1" y="connsiteY1"/>
                  </a:cxn>
                </a:cxnLst>
                <a:rect l="l" t="t" r="r" b="b"/>
                <a:pathLst>
                  <a:path w="9655" h="144830">
                    <a:moveTo>
                      <a:pt x="4828" y="4828"/>
                    </a:moveTo>
                    <a:lnTo>
                      <a:pt x="4828" y="140968"/>
                    </a:lnTo>
                  </a:path>
                </a:pathLst>
              </a:custGeom>
              <a:ln w="19050" cap="flat">
                <a:solidFill>
                  <a:srgbClr val="7C59ED"/>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6" name="Freeform: Shape 25">
                <a:extLst>
                  <a:ext uri="{FF2B5EF4-FFF2-40B4-BE49-F238E27FC236}">
                    <a16:creationId xmlns:a16="http://schemas.microsoft.com/office/drawing/2014/main" id="{0D55C40D-5541-D32F-1BE7-DAFA1D45AE38}"/>
                  </a:ext>
                </a:extLst>
              </p:cNvPr>
              <p:cNvSpPr/>
              <p:nvPr/>
            </p:nvSpPr>
            <p:spPr>
              <a:xfrm>
                <a:off x="10944489" y="6414755"/>
                <a:ext cx="99772" cy="93335"/>
              </a:xfrm>
              <a:custGeom>
                <a:avLst/>
                <a:gdLst>
                  <a:gd name="connsiteX0" fmla="*/ 4828 w 99771"/>
                  <a:gd name="connsiteY0" fmla="*/ 4828 h 93334"/>
                  <a:gd name="connsiteX1" fmla="*/ 96231 w 99771"/>
                  <a:gd name="connsiteY1" fmla="*/ 90438 h 93334"/>
                </a:gdLst>
                <a:ahLst/>
                <a:cxnLst>
                  <a:cxn ang="0">
                    <a:pos x="connsiteX0" y="connsiteY0"/>
                  </a:cxn>
                  <a:cxn ang="0">
                    <a:pos x="connsiteX1" y="connsiteY1"/>
                  </a:cxn>
                </a:cxnLst>
                <a:rect l="l" t="t" r="r" b="b"/>
                <a:pathLst>
                  <a:path w="99771" h="93334">
                    <a:moveTo>
                      <a:pt x="4828" y="4828"/>
                    </a:moveTo>
                    <a:lnTo>
                      <a:pt x="96231" y="90438"/>
                    </a:lnTo>
                  </a:path>
                </a:pathLst>
              </a:custGeom>
              <a:ln w="19050" cap="flat">
                <a:solidFill>
                  <a:srgbClr val="7C59ED"/>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7" name="Freeform: Shape 26">
                <a:extLst>
                  <a:ext uri="{FF2B5EF4-FFF2-40B4-BE49-F238E27FC236}">
                    <a16:creationId xmlns:a16="http://schemas.microsoft.com/office/drawing/2014/main" id="{F67F170A-09B0-FBAA-7C2A-93E32705BCAB}"/>
                  </a:ext>
                </a:extLst>
              </p:cNvPr>
              <p:cNvSpPr/>
              <p:nvPr/>
            </p:nvSpPr>
            <p:spPr>
              <a:xfrm>
                <a:off x="10815751" y="6319489"/>
                <a:ext cx="231728" cy="102990"/>
              </a:xfrm>
              <a:custGeom>
                <a:avLst/>
                <a:gdLst>
                  <a:gd name="connsiteX0" fmla="*/ 227544 w 231728"/>
                  <a:gd name="connsiteY0" fmla="*/ 4828 h 102990"/>
                  <a:gd name="connsiteX1" fmla="*/ 133565 w 231728"/>
                  <a:gd name="connsiteY1" fmla="*/ 100094 h 102990"/>
                  <a:gd name="connsiteX2" fmla="*/ 4828 w 231728"/>
                  <a:gd name="connsiteY2" fmla="*/ 100094 h 102990"/>
                </a:gdLst>
                <a:ahLst/>
                <a:cxnLst>
                  <a:cxn ang="0">
                    <a:pos x="connsiteX0" y="connsiteY0"/>
                  </a:cxn>
                  <a:cxn ang="0">
                    <a:pos x="connsiteX1" y="connsiteY1"/>
                  </a:cxn>
                  <a:cxn ang="0">
                    <a:pos x="connsiteX2" y="connsiteY2"/>
                  </a:cxn>
                </a:cxnLst>
                <a:rect l="l" t="t" r="r" b="b"/>
                <a:pathLst>
                  <a:path w="231728" h="102990">
                    <a:moveTo>
                      <a:pt x="227544" y="4828"/>
                    </a:moveTo>
                    <a:lnTo>
                      <a:pt x="133565" y="100094"/>
                    </a:lnTo>
                    <a:lnTo>
                      <a:pt x="4828" y="100094"/>
                    </a:lnTo>
                  </a:path>
                </a:pathLst>
              </a:custGeom>
              <a:noFill/>
              <a:ln w="19050" cap="flat">
                <a:solidFill>
                  <a:srgbClr val="7C59ED"/>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28" name="Freeform: Shape 27">
                <a:extLst>
                  <a:ext uri="{FF2B5EF4-FFF2-40B4-BE49-F238E27FC236}">
                    <a16:creationId xmlns:a16="http://schemas.microsoft.com/office/drawing/2014/main" id="{E40EF07D-D2EC-024F-C85D-D736DE69191F}"/>
                  </a:ext>
                </a:extLst>
              </p:cNvPr>
              <p:cNvSpPr/>
              <p:nvPr/>
            </p:nvSpPr>
            <p:spPr>
              <a:xfrm>
                <a:off x="10731750" y="6669978"/>
                <a:ext cx="67587" cy="9655"/>
              </a:xfrm>
              <a:custGeom>
                <a:avLst/>
                <a:gdLst>
                  <a:gd name="connsiteX0" fmla="*/ 63403 w 67587"/>
                  <a:gd name="connsiteY0" fmla="*/ 4828 h 9655"/>
                  <a:gd name="connsiteX1" fmla="*/ 4828 w 67587"/>
                  <a:gd name="connsiteY1" fmla="*/ 4828 h 9655"/>
                </a:gdLst>
                <a:ahLst/>
                <a:cxnLst>
                  <a:cxn ang="0">
                    <a:pos x="connsiteX0" y="connsiteY0"/>
                  </a:cxn>
                  <a:cxn ang="0">
                    <a:pos x="connsiteX1" y="connsiteY1"/>
                  </a:cxn>
                </a:cxnLst>
                <a:rect l="l" t="t" r="r" b="b"/>
                <a:pathLst>
                  <a:path w="67587" h="9655">
                    <a:moveTo>
                      <a:pt x="63403" y="4828"/>
                    </a:moveTo>
                    <a:lnTo>
                      <a:pt x="4828" y="4828"/>
                    </a:lnTo>
                  </a:path>
                </a:pathLst>
              </a:custGeom>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sp>
          <p:nvSpPr>
            <p:cNvPr id="18" name="Graphic 4">
              <a:extLst>
                <a:ext uri="{FF2B5EF4-FFF2-40B4-BE49-F238E27FC236}">
                  <a16:creationId xmlns:a16="http://schemas.microsoft.com/office/drawing/2014/main" id="{E6AE193F-4EE9-89B6-C004-F23555B71CBD}"/>
                </a:ext>
              </a:extLst>
            </p:cNvPr>
            <p:cNvSpPr/>
            <p:nvPr/>
          </p:nvSpPr>
          <p:spPr>
            <a:xfrm>
              <a:off x="8105465" y="3575284"/>
              <a:ext cx="2099595" cy="1548610"/>
            </a:xfrm>
            <a:custGeom>
              <a:avLst/>
              <a:gdLst>
                <a:gd name="connsiteX0" fmla="*/ 2099596 w 2099595"/>
                <a:gd name="connsiteY0" fmla="*/ 2090452 h 2090451"/>
                <a:gd name="connsiteX1" fmla="*/ 0 w 2099595"/>
                <a:gd name="connsiteY1" fmla="*/ 2090452 h 2090451"/>
                <a:gd name="connsiteX2" fmla="*/ 0 w 2099595"/>
                <a:gd name="connsiteY2" fmla="*/ 0 h 2090451"/>
                <a:gd name="connsiteX3" fmla="*/ 0 w 2099595"/>
                <a:gd name="connsiteY3" fmla="*/ 0 h 2090451"/>
              </a:gdLst>
              <a:ahLst/>
              <a:cxnLst>
                <a:cxn ang="0">
                  <a:pos x="connsiteX0" y="connsiteY0"/>
                </a:cxn>
                <a:cxn ang="0">
                  <a:pos x="connsiteX1" y="connsiteY1"/>
                </a:cxn>
                <a:cxn ang="0">
                  <a:pos x="connsiteX2" y="connsiteY2"/>
                </a:cxn>
                <a:cxn ang="0">
                  <a:pos x="connsiteX3" y="connsiteY3"/>
                </a:cxn>
              </a:cxnLst>
              <a:rect l="l" t="t" r="r" b="b"/>
              <a:pathLst>
                <a:path w="2099595" h="2090451">
                  <a:moveTo>
                    <a:pt x="2099596" y="2090452"/>
                  </a:moveTo>
                  <a:lnTo>
                    <a:pt x="0" y="2090452"/>
                  </a:lnTo>
                  <a:lnTo>
                    <a:pt x="0" y="0"/>
                  </a:lnTo>
                  <a:lnTo>
                    <a:pt x="0" y="0"/>
                  </a:lnTo>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grpSp>
        <p:nvGrpSpPr>
          <p:cNvPr id="29" name="Group 28">
            <a:extLst>
              <a:ext uri="{FF2B5EF4-FFF2-40B4-BE49-F238E27FC236}">
                <a16:creationId xmlns:a16="http://schemas.microsoft.com/office/drawing/2014/main" id="{80134346-7E27-B491-C04F-6247EC687E2F}"/>
              </a:ext>
            </a:extLst>
          </p:cNvPr>
          <p:cNvGrpSpPr/>
          <p:nvPr/>
        </p:nvGrpSpPr>
        <p:grpSpPr>
          <a:xfrm>
            <a:off x="9523413" y="3129131"/>
            <a:ext cx="1749664" cy="1290508"/>
            <a:chOff x="11685514" y="3575284"/>
            <a:chExt cx="2099596" cy="1548610"/>
          </a:xfrm>
        </p:grpSpPr>
        <p:grpSp>
          <p:nvGrpSpPr>
            <p:cNvPr id="30" name="Group 29">
              <a:extLst>
                <a:ext uri="{FF2B5EF4-FFF2-40B4-BE49-F238E27FC236}">
                  <a16:creationId xmlns:a16="http://schemas.microsoft.com/office/drawing/2014/main" id="{1056065A-88B6-10B1-32FA-7D64766C72E1}"/>
                </a:ext>
              </a:extLst>
            </p:cNvPr>
            <p:cNvGrpSpPr/>
            <p:nvPr/>
          </p:nvGrpSpPr>
          <p:grpSpPr>
            <a:xfrm>
              <a:off x="11685514" y="3826874"/>
              <a:ext cx="1861042" cy="944140"/>
              <a:chOff x="5880049" y="2024110"/>
              <a:chExt cx="488155" cy="247650"/>
            </a:xfrm>
          </p:grpSpPr>
          <p:sp>
            <p:nvSpPr>
              <p:cNvPr id="32" name="Freeform: Shape 31">
                <a:extLst>
                  <a:ext uri="{FF2B5EF4-FFF2-40B4-BE49-F238E27FC236}">
                    <a16:creationId xmlns:a16="http://schemas.microsoft.com/office/drawing/2014/main" id="{6E3BC763-6565-23A7-D53E-003A13A159A7}"/>
                  </a:ext>
                </a:extLst>
              </p:cNvPr>
              <p:cNvSpPr/>
              <p:nvPr/>
            </p:nvSpPr>
            <p:spPr>
              <a:xfrm>
                <a:off x="5880049" y="2024110"/>
                <a:ext cx="488155" cy="247650"/>
              </a:xfrm>
              <a:custGeom>
                <a:avLst/>
                <a:gdLst>
                  <a:gd name="connsiteX0" fmla="*/ 0 w 736600"/>
                  <a:gd name="connsiteY0" fmla="*/ 215900 h 247650"/>
                  <a:gd name="connsiteX1" fmla="*/ 196850 w 736600"/>
                  <a:gd name="connsiteY1" fmla="*/ 158750 h 247650"/>
                  <a:gd name="connsiteX2" fmla="*/ 285750 w 736600"/>
                  <a:gd name="connsiteY2" fmla="*/ 247650 h 247650"/>
                  <a:gd name="connsiteX3" fmla="*/ 387350 w 736600"/>
                  <a:gd name="connsiteY3" fmla="*/ 69850 h 247650"/>
                  <a:gd name="connsiteX4" fmla="*/ 463550 w 736600"/>
                  <a:gd name="connsiteY4" fmla="*/ 146050 h 247650"/>
                  <a:gd name="connsiteX5" fmla="*/ 736600 w 736600"/>
                  <a:gd name="connsiteY5" fmla="*/ 0 h 24765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736600" h="247650">
                    <a:moveTo>
                      <a:pt x="0" y="215900"/>
                    </a:moveTo>
                    <a:lnTo>
                      <a:pt x="196850" y="158750"/>
                    </a:lnTo>
                    <a:lnTo>
                      <a:pt x="285750" y="247650"/>
                    </a:lnTo>
                    <a:lnTo>
                      <a:pt x="387350" y="69850"/>
                    </a:lnTo>
                    <a:lnTo>
                      <a:pt x="463550" y="146050"/>
                    </a:lnTo>
                    <a:lnTo>
                      <a:pt x="736600" y="0"/>
                    </a:lnTo>
                  </a:path>
                </a:pathLst>
              </a:custGeom>
              <a:noFill/>
              <a:ln w="19050" cap="flat" cmpd="sng" algn="ctr">
                <a:solidFill>
                  <a:srgbClr val="7C59ED"/>
                </a:solidFill>
                <a:prstDash val="solid"/>
                <a:miter lim="800000"/>
                <a:headEnd/>
                <a:tailEnd type="arrow" w="lg" len="med"/>
              </a:ln>
              <a:effectLst/>
              <a:extLst>
                <a:ext uri="{909E8E84-426E-40DD-AFC4-6F175D3DCCD1}">
                  <a14:hiddenFill xmlns:a14="http://schemas.microsoft.com/office/drawing/2010/main">
                    <a:solidFill>
                      <a:srgbClr val="FFFFFF"/>
                    </a:solidFill>
                  </a14:hiddenFill>
                </a:ext>
              </a:extLst>
            </p:spPr>
            <p:txBody>
              <a:bodyPr rot="0" spcFirstLastPara="0" vertOverflow="overflow" horzOverflow="overflow" vert="horz" wrap="square" lIns="121920" tIns="60960" rIns="121920" bIns="60960" numCol="1" spcCol="0" rtlCol="0" fromWordArt="0" anchor="t" anchorCtr="0" forceAA="0" compatLnSpc="1">
                <a:prstTxWarp prst="textNoShape">
                  <a:avLst/>
                </a:prstTxWarp>
                <a:noAutofit/>
              </a:bodyP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320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33" name="Oval 32">
                <a:extLst>
                  <a:ext uri="{FF2B5EF4-FFF2-40B4-BE49-F238E27FC236}">
                    <a16:creationId xmlns:a16="http://schemas.microsoft.com/office/drawing/2014/main" id="{0BCB400A-BA3E-61F1-70A5-3708C2E4BE95}"/>
                  </a:ext>
                </a:extLst>
              </p:cNvPr>
              <p:cNvSpPr/>
              <p:nvPr/>
            </p:nvSpPr>
            <p:spPr>
              <a:xfrm>
                <a:off x="6083378" y="2081527"/>
                <a:ext cx="132816" cy="132816"/>
              </a:xfrm>
              <a:prstGeom prst="ellipse">
                <a:avLst/>
              </a:prstGeom>
              <a:solidFill>
                <a:srgbClr val="282828"/>
              </a:solidFill>
              <a:ln w="12700" cap="flat">
                <a:solidFill>
                  <a:srgbClr val="527FFF"/>
                </a:solidFill>
                <a:prstDash val="solid"/>
                <a:miter lim="800000"/>
                <a:headEnd/>
                <a:tailEnd/>
              </a:ln>
            </p:spPr>
            <p:txBody>
              <a:bodyPr rot="0" spcFirstLastPara="0" vertOverflow="overflow" horzOverflow="overflow" vert="horz" wrap="square" lIns="0" tIns="0" rIns="0" bIns="0" numCol="1" spcCol="0" rtlCol="0" fromWordArt="0" anchor="ctr" anchorCtr="0" forceAA="0" compatLnSpc="1">
                <a:prstTxWarp prst="textNoShape">
                  <a:avLst/>
                </a:prstTxWarp>
                <a:noAutofit/>
              </a:bodyPr>
              <a:lstStyle/>
              <a:p>
                <a:pPr marL="0" marR="0" lvl="0" indent="0" algn="ctr" defTabSz="914308" eaLnBrk="1" fontAlgn="auto" latinLnBrk="0" hangingPunct="1">
                  <a:lnSpc>
                    <a:spcPct val="100000"/>
                  </a:lnSpc>
                  <a:spcBef>
                    <a:spcPts val="0"/>
                  </a:spcBef>
                  <a:spcAft>
                    <a:spcPts val="0"/>
                  </a:spcAft>
                  <a:buClrTx/>
                  <a:buSzTx/>
                  <a:buFontTx/>
                  <a:buNone/>
                  <a:tabLst/>
                  <a:defRPr/>
                </a:pPr>
                <a:endParaRPr kumimoji="0" lang="en-US" sz="1200" b="1" i="0" u="none" strike="noStrike" kern="0" cap="none" spc="0" normalizeH="0" baseline="0" noProof="0" dirty="0">
                  <a:ln>
                    <a:noFill/>
                  </a:ln>
                  <a:solidFill>
                    <a:srgbClr val="50AA4B"/>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4" name="Oval 33">
                <a:extLst>
                  <a:ext uri="{FF2B5EF4-FFF2-40B4-BE49-F238E27FC236}">
                    <a16:creationId xmlns:a16="http://schemas.microsoft.com/office/drawing/2014/main" id="{EB041795-2F94-0DC2-8E05-E93034C10461}"/>
                  </a:ext>
                </a:extLst>
              </p:cNvPr>
              <p:cNvSpPr/>
              <p:nvPr/>
            </p:nvSpPr>
            <p:spPr>
              <a:xfrm>
                <a:off x="6083378" y="2081528"/>
                <a:ext cx="132816" cy="132816"/>
              </a:xfrm>
              <a:prstGeom prst="ellipse">
                <a:avLst/>
              </a:prstGeom>
              <a:solidFill>
                <a:srgbClr val="253241"/>
              </a:solidFill>
              <a:ln w="19050" cap="rnd">
                <a:solidFill>
                  <a:srgbClr val="7C59ED"/>
                </a:solidFill>
                <a:prstDash val="solid"/>
                <a:round/>
                <a:headEnd/>
                <a:tailEnd/>
              </a:ln>
            </p:spPr>
            <p:txBody>
              <a:bodyPr rot="0" spcFirstLastPara="0" vertOverflow="overflow" horzOverflow="overflow" vert="horz" wrap="square" lIns="12192" tIns="0" rIns="0" bIns="12192" numCol="1" spcCol="0" rtlCol="0" fromWordArt="0" anchor="ctr" anchorCtr="0" forceAA="0" compatLnSpc="1">
                <a:prstTxWarp prst="textNoShape">
                  <a:avLst/>
                </a:prstTxWarp>
                <a:noAutofit/>
              </a:bodyPr>
              <a:lstStyle/>
              <a:p>
                <a:pPr marL="0" marR="0" lvl="0" indent="0" algn="ctr" defTabSz="914308" eaLnBrk="1" fontAlgn="auto" latinLnBrk="0" hangingPunct="1">
                  <a:lnSpc>
                    <a:spcPct val="100000"/>
                  </a:lnSpc>
                  <a:spcBef>
                    <a:spcPts val="0"/>
                  </a:spcBef>
                  <a:spcAft>
                    <a:spcPts val="0"/>
                  </a:spcAft>
                  <a:buClrTx/>
                  <a:buSzTx/>
                  <a:buFontTx/>
                  <a:buNone/>
                  <a:tabLst/>
                  <a:defRPr/>
                </a:pPr>
                <a:r>
                  <a:rPr kumimoji="0" lang="en-US" sz="2000" b="1"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 </a:t>
                </a:r>
                <a:r>
                  <a:rPr kumimoji="0" lang="en-US" sz="1067" b="1"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 </a:t>
                </a:r>
                <a:endParaRPr kumimoji="0" lang="en-US" sz="1200" b="1"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sp>
          <p:nvSpPr>
            <p:cNvPr id="31" name="Graphic 4">
              <a:extLst>
                <a:ext uri="{FF2B5EF4-FFF2-40B4-BE49-F238E27FC236}">
                  <a16:creationId xmlns:a16="http://schemas.microsoft.com/office/drawing/2014/main" id="{CCDCE5F2-8192-2CEB-85D3-4DBC8121B22B}"/>
                </a:ext>
              </a:extLst>
            </p:cNvPr>
            <p:cNvSpPr/>
            <p:nvPr/>
          </p:nvSpPr>
          <p:spPr>
            <a:xfrm>
              <a:off x="11685515" y="3575284"/>
              <a:ext cx="2099595" cy="1548610"/>
            </a:xfrm>
            <a:custGeom>
              <a:avLst/>
              <a:gdLst>
                <a:gd name="connsiteX0" fmla="*/ 2099596 w 2099595"/>
                <a:gd name="connsiteY0" fmla="*/ 2090452 h 2090451"/>
                <a:gd name="connsiteX1" fmla="*/ 0 w 2099595"/>
                <a:gd name="connsiteY1" fmla="*/ 2090452 h 2090451"/>
                <a:gd name="connsiteX2" fmla="*/ 0 w 2099595"/>
                <a:gd name="connsiteY2" fmla="*/ 0 h 2090451"/>
                <a:gd name="connsiteX3" fmla="*/ 0 w 2099595"/>
                <a:gd name="connsiteY3" fmla="*/ 0 h 2090451"/>
              </a:gdLst>
              <a:ahLst/>
              <a:cxnLst>
                <a:cxn ang="0">
                  <a:pos x="connsiteX0" y="connsiteY0"/>
                </a:cxn>
                <a:cxn ang="0">
                  <a:pos x="connsiteX1" y="connsiteY1"/>
                </a:cxn>
                <a:cxn ang="0">
                  <a:pos x="connsiteX2" y="connsiteY2"/>
                </a:cxn>
                <a:cxn ang="0">
                  <a:pos x="connsiteX3" y="connsiteY3"/>
                </a:cxn>
              </a:cxnLst>
              <a:rect l="l" t="t" r="r" b="b"/>
              <a:pathLst>
                <a:path w="2099595" h="2090451">
                  <a:moveTo>
                    <a:pt x="2099596" y="2090452"/>
                  </a:moveTo>
                  <a:lnTo>
                    <a:pt x="0" y="2090452"/>
                  </a:lnTo>
                  <a:lnTo>
                    <a:pt x="0" y="0"/>
                  </a:lnTo>
                  <a:lnTo>
                    <a:pt x="0" y="0"/>
                  </a:lnTo>
                </a:path>
              </a:pathLst>
            </a:custGeom>
            <a:noFill/>
            <a:ln w="19050" cap="flat">
              <a:solidFill>
                <a:sysClr val="window" lastClr="FFFFFF"/>
              </a:solidFill>
              <a:prstDash val="solid"/>
              <a:round/>
            </a:ln>
          </p:spPr>
          <p:txBody>
            <a:bodyPr rtlCol="0" anchor="ctr"/>
            <a:lstStyle/>
            <a:p>
              <a:pPr marL="0" marR="0" lvl="0" indent="0" defTabSz="609576"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cxnSp>
        <p:nvCxnSpPr>
          <p:cNvPr id="35" name="Straight Connector 34">
            <a:extLst>
              <a:ext uri="{FF2B5EF4-FFF2-40B4-BE49-F238E27FC236}">
                <a16:creationId xmlns:a16="http://schemas.microsoft.com/office/drawing/2014/main" id="{CB39FADD-7827-8E18-D0C1-BC81A7B1DC91}"/>
              </a:ext>
            </a:extLst>
          </p:cNvPr>
          <p:cNvCxnSpPr/>
          <p:nvPr/>
        </p:nvCxnSpPr>
        <p:spPr>
          <a:xfrm>
            <a:off x="2822092" y="1094043"/>
            <a:ext cx="0" cy="4544840"/>
          </a:xfrm>
          <a:prstGeom prst="line">
            <a:avLst/>
          </a:prstGeom>
          <a:noFill/>
          <a:ln w="15875" cap="flat" cmpd="sng" algn="ctr">
            <a:solidFill>
              <a:srgbClr val="7C59ED"/>
            </a:solidFill>
            <a:prstDash val="solid"/>
            <a:miter lim="800000"/>
          </a:ln>
          <a:effectLst/>
        </p:spPr>
      </p:cxnSp>
      <p:cxnSp>
        <p:nvCxnSpPr>
          <p:cNvPr id="36" name="Straight Connector 35">
            <a:extLst>
              <a:ext uri="{FF2B5EF4-FFF2-40B4-BE49-F238E27FC236}">
                <a16:creationId xmlns:a16="http://schemas.microsoft.com/office/drawing/2014/main" id="{E46A0AD1-241B-26BE-D47C-146E76C67C88}"/>
              </a:ext>
            </a:extLst>
          </p:cNvPr>
          <p:cNvCxnSpPr/>
          <p:nvPr/>
        </p:nvCxnSpPr>
        <p:spPr>
          <a:xfrm>
            <a:off x="6007110" y="1094043"/>
            <a:ext cx="0" cy="4544840"/>
          </a:xfrm>
          <a:prstGeom prst="line">
            <a:avLst/>
          </a:prstGeom>
          <a:noFill/>
          <a:ln w="15875" cap="flat" cmpd="sng" algn="ctr">
            <a:solidFill>
              <a:srgbClr val="7C59ED"/>
            </a:solidFill>
            <a:prstDash val="solid"/>
            <a:miter lim="800000"/>
          </a:ln>
          <a:effectLst/>
        </p:spPr>
      </p:cxnSp>
      <p:cxnSp>
        <p:nvCxnSpPr>
          <p:cNvPr id="37" name="Straight Connector 36">
            <a:extLst>
              <a:ext uri="{FF2B5EF4-FFF2-40B4-BE49-F238E27FC236}">
                <a16:creationId xmlns:a16="http://schemas.microsoft.com/office/drawing/2014/main" id="{E0BB9F6C-9198-F0AA-DF69-FF32FEEFED97}"/>
              </a:ext>
            </a:extLst>
          </p:cNvPr>
          <p:cNvCxnSpPr/>
          <p:nvPr/>
        </p:nvCxnSpPr>
        <p:spPr>
          <a:xfrm>
            <a:off x="8791448" y="1094043"/>
            <a:ext cx="0" cy="4544840"/>
          </a:xfrm>
          <a:prstGeom prst="line">
            <a:avLst/>
          </a:prstGeom>
          <a:noFill/>
          <a:ln w="15875" cap="flat" cmpd="sng" algn="ctr">
            <a:solidFill>
              <a:srgbClr val="7C59ED"/>
            </a:solidFill>
            <a:prstDash val="solid"/>
            <a:miter lim="800000"/>
          </a:ln>
          <a:effectLst/>
        </p:spPr>
      </p:cxnSp>
      <p:sp>
        <p:nvSpPr>
          <p:cNvPr id="38" name="Graphic 4">
            <a:extLst>
              <a:ext uri="{FF2B5EF4-FFF2-40B4-BE49-F238E27FC236}">
                <a16:creationId xmlns:a16="http://schemas.microsoft.com/office/drawing/2014/main" id="{2CD7213E-61B0-FF72-E42F-A533EF0FDC45}"/>
              </a:ext>
            </a:extLst>
          </p:cNvPr>
          <p:cNvSpPr/>
          <p:nvPr/>
        </p:nvSpPr>
        <p:spPr>
          <a:xfrm>
            <a:off x="639063" y="3123709"/>
            <a:ext cx="1779322" cy="1334520"/>
          </a:xfrm>
          <a:custGeom>
            <a:avLst/>
            <a:gdLst>
              <a:gd name="connsiteX0" fmla="*/ 2099596 w 2099595"/>
              <a:gd name="connsiteY0" fmla="*/ 2090452 h 2090451"/>
              <a:gd name="connsiteX1" fmla="*/ 0 w 2099595"/>
              <a:gd name="connsiteY1" fmla="*/ 2090452 h 2090451"/>
              <a:gd name="connsiteX2" fmla="*/ 0 w 2099595"/>
              <a:gd name="connsiteY2" fmla="*/ 0 h 2090451"/>
              <a:gd name="connsiteX3" fmla="*/ 0 w 2099595"/>
              <a:gd name="connsiteY3" fmla="*/ 0 h 2090451"/>
            </a:gdLst>
            <a:ahLst/>
            <a:cxnLst>
              <a:cxn ang="0">
                <a:pos x="connsiteX0" y="connsiteY0"/>
              </a:cxn>
              <a:cxn ang="0">
                <a:pos x="connsiteX1" y="connsiteY1"/>
              </a:cxn>
              <a:cxn ang="0">
                <a:pos x="connsiteX2" y="connsiteY2"/>
              </a:cxn>
              <a:cxn ang="0">
                <a:pos x="connsiteX3" y="connsiteY3"/>
              </a:cxn>
            </a:cxnLst>
            <a:rect l="l" t="t" r="r" b="b"/>
            <a:pathLst>
              <a:path w="2099595" h="2090451">
                <a:moveTo>
                  <a:pt x="2099596" y="2090452"/>
                </a:moveTo>
                <a:lnTo>
                  <a:pt x="0" y="2090452"/>
                </a:lnTo>
                <a:lnTo>
                  <a:pt x="0" y="0"/>
                </a:lnTo>
                <a:lnTo>
                  <a:pt x="0" y="0"/>
                </a:lnTo>
              </a:path>
            </a:pathLst>
          </a:custGeom>
          <a:noFill/>
          <a:ln w="19050" cap="flat">
            <a:solidFill>
              <a:srgbClr val="F8F8F8"/>
            </a:solidFill>
            <a:prstDash val="solid"/>
            <a:round/>
          </a:ln>
        </p:spPr>
        <p:txBody>
          <a:bodyPr rtlCol="0" anchor="ctr"/>
          <a:lstStyle/>
          <a:p>
            <a:pPr defTabSz="380985" eaLnBrk="0" fontAlgn="base" hangingPunct="0">
              <a:spcBef>
                <a:spcPct val="0"/>
              </a:spcBef>
              <a:spcAft>
                <a:spcPct val="0"/>
              </a:spcAft>
              <a:defRPr/>
            </a:pPr>
            <a:endParaRPr lang="en-US" sz="1500" kern="0" dirty="0">
              <a:solidFill>
                <a:srgbClr val="1D516C"/>
              </a:solidFill>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2385834798"/>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26ECAA06-1991-8D51-7C66-E5C699F058E3}"/>
              </a:ext>
            </a:extLst>
          </p:cNvPr>
          <p:cNvGrpSpPr/>
          <p:nvPr/>
        </p:nvGrpSpPr>
        <p:grpSpPr>
          <a:xfrm>
            <a:off x="772901" y="5068310"/>
            <a:ext cx="10474769" cy="1348026"/>
            <a:chOff x="859295" y="5927844"/>
            <a:chExt cx="12858604" cy="1757298"/>
          </a:xfrm>
        </p:grpSpPr>
        <p:sp>
          <p:nvSpPr>
            <p:cNvPr id="3" name="TextBox 2">
              <a:extLst>
                <a:ext uri="{FF2B5EF4-FFF2-40B4-BE49-F238E27FC236}">
                  <a16:creationId xmlns:a16="http://schemas.microsoft.com/office/drawing/2014/main" id="{AC7FCC2B-BE7C-2634-2DB8-7457AF8543ED}"/>
                </a:ext>
              </a:extLst>
            </p:cNvPr>
            <p:cNvSpPr txBox="1"/>
            <p:nvPr/>
          </p:nvSpPr>
          <p:spPr>
            <a:xfrm>
              <a:off x="3895183" y="6615886"/>
              <a:ext cx="1855368" cy="236512"/>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Amazon Elastic </a:t>
              </a:r>
              <a:br>
                <a:rPr lang="en-US" sz="1067" kern="0" dirty="0">
                  <a:solidFill>
                    <a:srgbClr val="FFFFFF"/>
                  </a:solidFill>
                  <a:latin typeface="Calibri" panose="020F0502020204030204" pitchFamily="34" charset="0"/>
                  <a:cs typeface="Calibri" panose="020F0502020204030204" pitchFamily="34" charset="0"/>
                </a:rPr>
              </a:br>
              <a:r>
                <a:rPr lang="en-US" sz="1067" kern="0" dirty="0">
                  <a:solidFill>
                    <a:srgbClr val="FFFFFF"/>
                  </a:solidFill>
                  <a:latin typeface="Calibri" panose="020F0502020204030204" pitchFamily="34" charset="0"/>
                  <a:cs typeface="Calibri" panose="020F0502020204030204" pitchFamily="34" charset="0"/>
                </a:rPr>
                <a:t>Container Service</a:t>
              </a:r>
            </a:p>
            <a:p>
              <a:pPr algn="ctr" defTabSz="1462891">
                <a:defRPr/>
              </a:pPr>
              <a:r>
                <a:rPr lang="en-US" sz="1067" kern="0" dirty="0">
                  <a:solidFill>
                    <a:srgbClr val="FFFFFF"/>
                  </a:solidFill>
                  <a:latin typeface="Calibri" panose="020F0502020204030204" pitchFamily="34" charset="0"/>
                  <a:cs typeface="Calibri" panose="020F0502020204030204" pitchFamily="34" charset="0"/>
                </a:rPr>
                <a:t>(Amazon ECS)</a:t>
              </a:r>
            </a:p>
          </p:txBody>
        </p:sp>
        <p:pic>
          <p:nvPicPr>
            <p:cNvPr id="4" name="Picture 3">
              <a:extLst>
                <a:ext uri="{FF2B5EF4-FFF2-40B4-BE49-F238E27FC236}">
                  <a16:creationId xmlns:a16="http://schemas.microsoft.com/office/drawing/2014/main" id="{26CF5665-C11E-9BCB-A148-BC9502D5F8AA}"/>
                </a:ext>
              </a:extLst>
            </p:cNvPr>
            <p:cNvPicPr>
              <a:picLocks noChangeAspect="1"/>
            </p:cNvPicPr>
            <p:nvPr/>
          </p:nvPicPr>
          <p:blipFill>
            <a:blip r:embed="rId3">
              <a:lum bright="100000"/>
              <a:extLst>
                <a:ext uri="{28A0092B-C50C-407E-A947-70E740481C1C}">
                  <a14:useLocalDpi xmlns:a14="http://schemas.microsoft.com/office/drawing/2010/main" val="0"/>
                </a:ext>
              </a:extLst>
            </a:blip>
            <a:stretch>
              <a:fillRect/>
            </a:stretch>
          </p:blipFill>
          <p:spPr>
            <a:xfrm>
              <a:off x="4579027" y="5927844"/>
              <a:ext cx="487680" cy="548641"/>
            </a:xfrm>
            <a:prstGeom prst="rect">
              <a:avLst/>
            </a:prstGeom>
            <a:ln>
              <a:noFill/>
            </a:ln>
          </p:spPr>
        </p:pic>
        <p:sp>
          <p:nvSpPr>
            <p:cNvPr id="5" name="TextBox 4">
              <a:extLst>
                <a:ext uri="{FF2B5EF4-FFF2-40B4-BE49-F238E27FC236}">
                  <a16:creationId xmlns:a16="http://schemas.microsoft.com/office/drawing/2014/main" id="{33AF9011-4041-7218-E4E9-94A8CDDD39C8}"/>
                </a:ext>
              </a:extLst>
            </p:cNvPr>
            <p:cNvSpPr txBox="1"/>
            <p:nvPr/>
          </p:nvSpPr>
          <p:spPr>
            <a:xfrm>
              <a:off x="9414847" y="6615885"/>
              <a:ext cx="731519" cy="1069257"/>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Amazon EMR</a:t>
              </a:r>
            </a:p>
          </p:txBody>
        </p:sp>
        <p:sp>
          <p:nvSpPr>
            <p:cNvPr id="6" name="TextBox 5">
              <a:extLst>
                <a:ext uri="{FF2B5EF4-FFF2-40B4-BE49-F238E27FC236}">
                  <a16:creationId xmlns:a16="http://schemas.microsoft.com/office/drawing/2014/main" id="{38DB65A7-4BC8-D201-5ABA-54629CA2D172}"/>
                </a:ext>
              </a:extLst>
            </p:cNvPr>
            <p:cNvSpPr txBox="1"/>
            <p:nvPr/>
          </p:nvSpPr>
          <p:spPr>
            <a:xfrm>
              <a:off x="10824136" y="6615886"/>
              <a:ext cx="1363594" cy="210738"/>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AWS</a:t>
              </a:r>
              <a:br>
                <a:rPr lang="en-US" sz="1067" kern="0" dirty="0">
                  <a:solidFill>
                    <a:srgbClr val="FFFFFF"/>
                  </a:solidFill>
                  <a:latin typeface="Calibri" panose="020F0502020204030204" pitchFamily="34" charset="0"/>
                  <a:cs typeface="Calibri" panose="020F0502020204030204" pitchFamily="34" charset="0"/>
                </a:rPr>
              </a:br>
              <a:r>
                <a:rPr lang="en-US" sz="1067" kern="0" dirty="0">
                  <a:solidFill>
                    <a:srgbClr val="FFFFFF"/>
                  </a:solidFill>
                  <a:latin typeface="Calibri" panose="020F0502020204030204" pitchFamily="34" charset="0"/>
                  <a:cs typeface="Calibri" panose="020F0502020204030204" pitchFamily="34" charset="0"/>
                </a:rPr>
                <a:t>CloudFormation</a:t>
              </a:r>
            </a:p>
          </p:txBody>
        </p:sp>
        <p:sp>
          <p:nvSpPr>
            <p:cNvPr id="7" name="TextBox 6">
              <a:extLst>
                <a:ext uri="{FF2B5EF4-FFF2-40B4-BE49-F238E27FC236}">
                  <a16:creationId xmlns:a16="http://schemas.microsoft.com/office/drawing/2014/main" id="{68904EE5-C36C-5CDA-97A5-B9EB354CCEE1}"/>
                </a:ext>
              </a:extLst>
            </p:cNvPr>
            <p:cNvSpPr txBox="1"/>
            <p:nvPr/>
          </p:nvSpPr>
          <p:spPr>
            <a:xfrm>
              <a:off x="12774349" y="6615886"/>
              <a:ext cx="943550" cy="155448"/>
            </a:xfrm>
            <a:prstGeom prst="rect">
              <a:avLst/>
            </a:prstGeom>
            <a:noFill/>
          </p:spPr>
          <p:txBody>
            <a:bodyPr wrap="square" lIns="0" tIns="0" rIns="0" bIns="0" rtlCol="0" anchor="t">
              <a:noAutofit/>
            </a:bodyPr>
            <a:lstStyle/>
            <a:p>
              <a:pPr algn="ctr" defTabSz="1462891">
                <a:defRPr/>
              </a:pPr>
              <a:r>
                <a:rPr lang="en-US" sz="1200" kern="0" dirty="0">
                  <a:solidFill>
                    <a:srgbClr val="FFFFFF"/>
                  </a:solidFill>
                  <a:latin typeface="Calibri" panose="020F0502020204030204" pitchFamily="34" charset="0"/>
                  <a:cs typeface="Calibri" panose="020F0502020204030204" pitchFamily="34" charset="0"/>
                </a:rPr>
                <a:t>AWS Batch</a:t>
              </a:r>
            </a:p>
          </p:txBody>
        </p:sp>
        <p:pic>
          <p:nvPicPr>
            <p:cNvPr id="8" name="Graphic 7">
              <a:extLst>
                <a:ext uri="{FF2B5EF4-FFF2-40B4-BE49-F238E27FC236}">
                  <a16:creationId xmlns:a16="http://schemas.microsoft.com/office/drawing/2014/main" id="{13D6C007-907A-EA52-FE51-4A4E7F240D60}"/>
                </a:ext>
              </a:extLst>
            </p:cNvPr>
            <p:cNvPicPr>
              <a:picLocks noChangeAspect="1"/>
            </p:cNvPicPr>
            <p:nvPr/>
          </p:nvPicPr>
          <p:blipFill>
            <a:blip r:embed="rId4">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9531881" y="5947098"/>
              <a:ext cx="499928" cy="510131"/>
            </a:xfrm>
            <a:prstGeom prst="rect">
              <a:avLst/>
            </a:prstGeom>
          </p:spPr>
        </p:pic>
        <p:pic>
          <p:nvPicPr>
            <p:cNvPr id="9" name="Graphic 8">
              <a:extLst>
                <a:ext uri="{FF2B5EF4-FFF2-40B4-BE49-F238E27FC236}">
                  <a16:creationId xmlns:a16="http://schemas.microsoft.com/office/drawing/2014/main" id="{EE498D9D-F589-9A56-44AB-1F13F11FAEFE}"/>
                </a:ext>
              </a:extLst>
            </p:cNvPr>
            <p:cNvPicPr>
              <a:picLocks noChangeAspect="1"/>
            </p:cNvPicPr>
            <p:nvPr/>
          </p:nvPicPr>
          <p:blipFill>
            <a:blip r:embed="rId6">
              <a:extLst>
                <a:ext uri="{28A0092B-C50C-407E-A947-70E740481C1C}">
                  <a14:useLocalDpi xmlns:a14="http://schemas.microsoft.com/office/drawing/2010/main" val="0"/>
                </a:ext>
                <a:ext uri="{96DAC541-7B7A-43D3-8B79-37D633B846F1}">
                  <asvg:svgBlip xmlns:asvg="http://schemas.microsoft.com/office/drawing/2016/SVG/main" r:embed="rId7"/>
                </a:ext>
              </a:extLst>
            </a:blip>
            <a:stretch>
              <a:fillRect/>
            </a:stretch>
          </p:blipFill>
          <p:spPr>
            <a:xfrm>
              <a:off x="12980055" y="5941312"/>
              <a:ext cx="532139" cy="521705"/>
            </a:xfrm>
            <a:prstGeom prst="rect">
              <a:avLst/>
            </a:prstGeom>
          </p:spPr>
        </p:pic>
        <p:pic>
          <p:nvPicPr>
            <p:cNvPr id="10" name="Graphic 9">
              <a:extLst>
                <a:ext uri="{FF2B5EF4-FFF2-40B4-BE49-F238E27FC236}">
                  <a16:creationId xmlns:a16="http://schemas.microsoft.com/office/drawing/2014/main" id="{EBEB85CF-B351-0045-ABF8-F99388CAE6CC}"/>
                </a:ext>
              </a:extLst>
            </p:cNvPr>
            <p:cNvPicPr>
              <a:picLocks noChangeAspect="1"/>
            </p:cNvPicPr>
            <p:nvPr/>
          </p:nvPicPr>
          <p:blipFill>
            <a:blip r:embed="rId8">
              <a:extLst>
                <a:ext uri="{28A0092B-C50C-407E-A947-70E740481C1C}">
                  <a14:useLocalDpi xmlns:a14="http://schemas.microsoft.com/office/drawing/2010/main" val="0"/>
                </a:ext>
                <a:ext uri="{96DAC541-7B7A-43D3-8B79-37D633B846F1}">
                  <asvg:svgBlip xmlns:asvg="http://schemas.microsoft.com/office/drawing/2016/SVG/main" r:embed="rId9"/>
                </a:ext>
              </a:extLst>
            </a:blip>
            <a:stretch>
              <a:fillRect/>
            </a:stretch>
          </p:blipFill>
          <p:spPr>
            <a:xfrm>
              <a:off x="11195080" y="5934830"/>
              <a:ext cx="621706" cy="534667"/>
            </a:xfrm>
            <a:prstGeom prst="rect">
              <a:avLst/>
            </a:prstGeom>
          </p:spPr>
        </p:pic>
        <p:sp>
          <p:nvSpPr>
            <p:cNvPr id="11" name="TextBox 10">
              <a:extLst>
                <a:ext uri="{FF2B5EF4-FFF2-40B4-BE49-F238E27FC236}">
                  <a16:creationId xmlns:a16="http://schemas.microsoft.com/office/drawing/2014/main" id="{01EDD54F-63DC-7B2B-0851-8149A9EC609B}"/>
                </a:ext>
              </a:extLst>
            </p:cNvPr>
            <p:cNvSpPr txBox="1"/>
            <p:nvPr/>
          </p:nvSpPr>
          <p:spPr>
            <a:xfrm>
              <a:off x="859295" y="6615885"/>
              <a:ext cx="1184710" cy="223263"/>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Amazon EC2 Auto Scaling</a:t>
              </a:r>
            </a:p>
          </p:txBody>
        </p:sp>
        <p:pic>
          <p:nvPicPr>
            <p:cNvPr id="12" name="Picture 11">
              <a:extLst>
                <a:ext uri="{FF2B5EF4-FFF2-40B4-BE49-F238E27FC236}">
                  <a16:creationId xmlns:a16="http://schemas.microsoft.com/office/drawing/2014/main" id="{29D672C0-970E-7CC4-61F0-BD713624730C}"/>
                </a:ext>
              </a:extLst>
            </p:cNvPr>
            <p:cNvPicPr>
              <a:picLocks noChangeAspect="1"/>
            </p:cNvPicPr>
            <p:nvPr/>
          </p:nvPicPr>
          <p:blipFill>
            <a:blip r:embed="rId10">
              <a:lum bright="100000"/>
              <a:extLst>
                <a:ext uri="{28A0092B-C50C-407E-A947-70E740481C1C}">
                  <a14:useLocalDpi xmlns:a14="http://schemas.microsoft.com/office/drawing/2010/main" val="0"/>
                </a:ext>
              </a:extLst>
            </a:blip>
            <a:stretch>
              <a:fillRect/>
            </a:stretch>
          </p:blipFill>
          <p:spPr>
            <a:xfrm>
              <a:off x="1176306" y="5927844"/>
              <a:ext cx="527538" cy="548641"/>
            </a:xfrm>
            <a:prstGeom prst="rect">
              <a:avLst/>
            </a:prstGeom>
          </p:spPr>
        </p:pic>
        <p:sp>
          <p:nvSpPr>
            <p:cNvPr id="13" name="TextBox 12">
              <a:extLst>
                <a:ext uri="{FF2B5EF4-FFF2-40B4-BE49-F238E27FC236}">
                  <a16:creationId xmlns:a16="http://schemas.microsoft.com/office/drawing/2014/main" id="{13665CE8-71AE-25C9-F588-1D3C98B028C2}"/>
                </a:ext>
              </a:extLst>
            </p:cNvPr>
            <p:cNvSpPr txBox="1"/>
            <p:nvPr/>
          </p:nvSpPr>
          <p:spPr>
            <a:xfrm>
              <a:off x="5338417" y="6615886"/>
              <a:ext cx="2270802" cy="374110"/>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Amazon Elastic</a:t>
              </a:r>
              <a:br>
                <a:rPr lang="en-US" sz="1067" kern="0" dirty="0">
                  <a:solidFill>
                    <a:srgbClr val="FFFFFF"/>
                  </a:solidFill>
                  <a:latin typeface="Calibri" panose="020F0502020204030204" pitchFamily="34" charset="0"/>
                  <a:cs typeface="Calibri" panose="020F0502020204030204" pitchFamily="34" charset="0"/>
                </a:rPr>
              </a:br>
              <a:r>
                <a:rPr lang="en-US" sz="1067" kern="0" dirty="0">
                  <a:solidFill>
                    <a:srgbClr val="FFFFFF"/>
                  </a:solidFill>
                  <a:latin typeface="Calibri" panose="020F0502020204030204" pitchFamily="34" charset="0"/>
                  <a:cs typeface="Calibri" panose="020F0502020204030204" pitchFamily="34" charset="0"/>
                </a:rPr>
                <a:t>Kubernetes Service</a:t>
              </a:r>
              <a:br>
                <a:rPr lang="en-US" sz="1067" kern="0" dirty="0">
                  <a:solidFill>
                    <a:srgbClr val="FFFFFF"/>
                  </a:solidFill>
                  <a:latin typeface="Calibri" panose="020F0502020204030204" pitchFamily="34" charset="0"/>
                  <a:cs typeface="Calibri" panose="020F0502020204030204" pitchFamily="34" charset="0"/>
                </a:rPr>
              </a:br>
              <a:r>
                <a:rPr lang="en-US" sz="1067" kern="0" dirty="0">
                  <a:solidFill>
                    <a:srgbClr val="FFFFFF"/>
                  </a:solidFill>
                  <a:latin typeface="Calibri" panose="020F0502020204030204" pitchFamily="34" charset="0"/>
                  <a:cs typeface="Calibri" panose="020F0502020204030204" pitchFamily="34" charset="0"/>
                </a:rPr>
                <a:t>(Amazon EKS)</a:t>
              </a:r>
            </a:p>
          </p:txBody>
        </p:sp>
        <p:pic>
          <p:nvPicPr>
            <p:cNvPr id="14" name="Picture 13">
              <a:extLst>
                <a:ext uri="{FF2B5EF4-FFF2-40B4-BE49-F238E27FC236}">
                  <a16:creationId xmlns:a16="http://schemas.microsoft.com/office/drawing/2014/main" id="{1F47F251-7E6F-83C1-5C50-AA09BCDB4AA6}"/>
                </a:ext>
              </a:extLst>
            </p:cNvPr>
            <p:cNvPicPr>
              <a:picLocks noChangeAspect="1"/>
            </p:cNvPicPr>
            <p:nvPr/>
          </p:nvPicPr>
          <p:blipFill>
            <a:blip r:embed="rId11">
              <a:lum bright="100000"/>
              <a:extLst>
                <a:ext uri="{28A0092B-C50C-407E-A947-70E740481C1C}">
                  <a14:useLocalDpi xmlns:a14="http://schemas.microsoft.com/office/drawing/2010/main" val="0"/>
                </a:ext>
              </a:extLst>
            </a:blip>
            <a:stretch>
              <a:fillRect/>
            </a:stretch>
          </p:blipFill>
          <p:spPr>
            <a:xfrm>
              <a:off x="6229978" y="5927844"/>
              <a:ext cx="487680" cy="548641"/>
            </a:xfrm>
            <a:prstGeom prst="rect">
              <a:avLst/>
            </a:prstGeom>
          </p:spPr>
        </p:pic>
        <p:pic>
          <p:nvPicPr>
            <p:cNvPr id="15" name="Picture 14">
              <a:extLst>
                <a:ext uri="{FF2B5EF4-FFF2-40B4-BE49-F238E27FC236}">
                  <a16:creationId xmlns:a16="http://schemas.microsoft.com/office/drawing/2014/main" id="{810AF134-280C-1878-CA2B-7F31248A0B5F}"/>
                </a:ext>
              </a:extLst>
            </p:cNvPr>
            <p:cNvPicPr>
              <a:picLocks noChangeAspect="1"/>
            </p:cNvPicPr>
            <p:nvPr/>
          </p:nvPicPr>
          <p:blipFill>
            <a:blip r:embed="rId12">
              <a:lum bright="100000"/>
              <a:extLst>
                <a:ext uri="{28A0092B-C50C-407E-A947-70E740481C1C}">
                  <a14:useLocalDpi xmlns:a14="http://schemas.microsoft.com/office/drawing/2010/main" val="0"/>
                </a:ext>
              </a:extLst>
            </a:blip>
            <a:stretch>
              <a:fillRect/>
            </a:stretch>
          </p:blipFill>
          <p:spPr>
            <a:xfrm>
              <a:off x="2867115" y="5927844"/>
              <a:ext cx="548641" cy="548641"/>
            </a:xfrm>
            <a:prstGeom prst="rect">
              <a:avLst/>
            </a:prstGeom>
          </p:spPr>
        </p:pic>
        <p:sp>
          <p:nvSpPr>
            <p:cNvPr id="16" name="TextBox 15">
              <a:extLst>
                <a:ext uri="{FF2B5EF4-FFF2-40B4-BE49-F238E27FC236}">
                  <a16:creationId xmlns:a16="http://schemas.microsoft.com/office/drawing/2014/main" id="{305C7082-BC4C-1410-EAAD-DFC5A4FC5F9B}"/>
                </a:ext>
              </a:extLst>
            </p:cNvPr>
            <p:cNvSpPr txBox="1"/>
            <p:nvPr/>
          </p:nvSpPr>
          <p:spPr>
            <a:xfrm>
              <a:off x="2549081" y="6615886"/>
              <a:ext cx="1184710" cy="223264"/>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EC2 Fleet</a:t>
              </a:r>
            </a:p>
          </p:txBody>
        </p:sp>
        <p:pic>
          <p:nvPicPr>
            <p:cNvPr id="17" name="Picture 16">
              <a:extLst>
                <a:ext uri="{FF2B5EF4-FFF2-40B4-BE49-F238E27FC236}">
                  <a16:creationId xmlns:a16="http://schemas.microsoft.com/office/drawing/2014/main" id="{14C79A21-F20D-1FD9-2C5A-4EA84B04296A}"/>
                </a:ext>
              </a:extLst>
            </p:cNvPr>
            <p:cNvPicPr>
              <a:picLocks noChangeAspect="1"/>
            </p:cNvPicPr>
            <p:nvPr/>
          </p:nvPicPr>
          <p:blipFill rotWithShape="1">
            <a:blip r:embed="rId13" cstate="screen">
              <a:duotone>
                <a:srgbClr val="1D8900">
                  <a:shade val="45000"/>
                  <a:satMod val="135000"/>
                </a:srgbClr>
                <a:prstClr val="white"/>
              </a:duotone>
              <a:extLst>
                <a:ext uri="{BEBA8EAE-BF5A-486C-A8C5-ECC9F3942E4B}">
                  <a14:imgProps xmlns:a14="http://schemas.microsoft.com/office/drawing/2010/main">
                    <a14:imgLayer r:embed="rId14">
                      <a14:imgEffect>
                        <a14:saturation sat="0"/>
                      </a14:imgEffect>
                      <a14:imgEffect>
                        <a14:brightnessContrast bright="100000"/>
                      </a14:imgEffect>
                    </a14:imgLayer>
                  </a14:imgProps>
                </a:ext>
                <a:ext uri="{28A0092B-C50C-407E-A947-70E740481C1C}">
                  <a14:useLocalDpi xmlns:a14="http://schemas.microsoft.com/office/drawing/2010/main" val="0"/>
                </a:ext>
              </a:extLst>
            </a:blip>
            <a:srcRect/>
            <a:stretch/>
          </p:blipFill>
          <p:spPr>
            <a:xfrm>
              <a:off x="7880929" y="5932676"/>
              <a:ext cx="487681" cy="538976"/>
            </a:xfrm>
            <a:prstGeom prst="rect">
              <a:avLst/>
            </a:prstGeom>
          </p:spPr>
        </p:pic>
        <p:sp>
          <p:nvSpPr>
            <p:cNvPr id="18" name="TextBox 17">
              <a:extLst>
                <a:ext uri="{FF2B5EF4-FFF2-40B4-BE49-F238E27FC236}">
                  <a16:creationId xmlns:a16="http://schemas.microsoft.com/office/drawing/2014/main" id="{BF66E389-6217-AEA4-F556-14776CC9A121}"/>
                </a:ext>
              </a:extLst>
            </p:cNvPr>
            <p:cNvSpPr txBox="1"/>
            <p:nvPr/>
          </p:nvSpPr>
          <p:spPr>
            <a:xfrm>
              <a:off x="6989368" y="6615886"/>
              <a:ext cx="2270802" cy="374110"/>
            </a:xfrm>
            <a:prstGeom prst="rect">
              <a:avLst/>
            </a:prstGeom>
            <a:noFill/>
          </p:spPr>
          <p:txBody>
            <a:bodyPr wrap="square" lIns="0" tIns="0" rIns="0" bIns="0" rtlCol="0" anchor="t">
              <a:noAutofit/>
            </a:bodyPr>
            <a:lstStyle/>
            <a:p>
              <a:pPr algn="ctr" defTabSz="1462891">
                <a:defRPr/>
              </a:pPr>
              <a:r>
                <a:rPr lang="en-US" sz="1067" kern="0" dirty="0">
                  <a:solidFill>
                    <a:srgbClr val="FFFFFF"/>
                  </a:solidFill>
                  <a:latin typeface="Calibri" panose="020F0502020204030204" pitchFamily="34" charset="0"/>
                  <a:cs typeface="Calibri" panose="020F0502020204030204" pitchFamily="34" charset="0"/>
                </a:rPr>
                <a:t>AWS</a:t>
              </a:r>
              <a:br>
                <a:rPr lang="en-US" sz="1067" kern="0" dirty="0">
                  <a:solidFill>
                    <a:srgbClr val="FFFFFF"/>
                  </a:solidFill>
                  <a:latin typeface="Calibri" panose="020F0502020204030204" pitchFamily="34" charset="0"/>
                  <a:cs typeface="Calibri" panose="020F0502020204030204" pitchFamily="34" charset="0"/>
                </a:rPr>
              </a:br>
              <a:r>
                <a:rPr lang="en-US" sz="1067" kern="0" dirty="0">
                  <a:solidFill>
                    <a:srgbClr val="FFFFFF"/>
                  </a:solidFill>
                  <a:latin typeface="Calibri" panose="020F0502020204030204" pitchFamily="34" charset="0"/>
                  <a:cs typeface="Calibri" panose="020F0502020204030204" pitchFamily="34" charset="0"/>
                </a:rPr>
                <a:t>Thinkbox</a:t>
              </a:r>
            </a:p>
          </p:txBody>
        </p:sp>
      </p:grpSp>
      <p:sp>
        <p:nvSpPr>
          <p:cNvPr id="19" name="Title 3">
            <a:extLst>
              <a:ext uri="{FF2B5EF4-FFF2-40B4-BE49-F238E27FC236}">
                <a16:creationId xmlns:a16="http://schemas.microsoft.com/office/drawing/2014/main" id="{EA2DC299-91AE-3BB0-7173-F4F98EE39FA4}"/>
              </a:ext>
            </a:extLst>
          </p:cNvPr>
          <p:cNvSpPr txBox="1">
            <a:spLocks/>
          </p:cNvSpPr>
          <p:nvPr/>
        </p:nvSpPr>
        <p:spPr>
          <a:xfrm>
            <a:off x="637692" y="214412"/>
            <a:ext cx="10972800" cy="535531"/>
          </a:xfrm>
          <a:prstGeom prst="rect">
            <a:avLst/>
          </a:prstGeom>
        </p:spPr>
        <p:txBody>
          <a:bodyPr vert="horz" wrap="square" lIns="0" tIns="45720" rIns="0" bIns="45720" rtlCol="0" anchor="t" anchorCtr="0">
            <a:no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Simplifying capacity and cost optimization</a:t>
            </a:r>
            <a:endParaRPr kumimoji="0" lang="en-US" sz="3200"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F925F63C-C451-D9F1-BAAD-CCA623E8F885}"/>
              </a:ext>
            </a:extLst>
          </p:cNvPr>
          <p:cNvSpPr txBox="1"/>
          <p:nvPr/>
        </p:nvSpPr>
        <p:spPr>
          <a:xfrm>
            <a:off x="10175093" y="5755488"/>
            <a:ext cx="237289" cy="379656"/>
          </a:xfrm>
          <a:prstGeom prst="rect">
            <a:avLst/>
          </a:prstGeom>
          <a:noFill/>
        </p:spPr>
        <p:txBody>
          <a:bodyPr wrap="square" rtlCol="0">
            <a:spAutoFit/>
          </a:bodyPr>
          <a:lstStyle/>
          <a:p>
            <a:pPr algn="ctr"/>
            <a:endParaRPr lang="en-US" sz="1867" dirty="0">
              <a:solidFill>
                <a:srgbClr val="000000"/>
              </a:solidFill>
              <a:latin typeface="Calibri" panose="020F050202020403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8FFABA80-FB8C-A9B0-78BD-53654C01689A}"/>
              </a:ext>
            </a:extLst>
          </p:cNvPr>
          <p:cNvSpPr txBox="1"/>
          <p:nvPr/>
        </p:nvSpPr>
        <p:spPr>
          <a:xfrm>
            <a:off x="3439723" y="5755486"/>
            <a:ext cx="237289" cy="379656"/>
          </a:xfrm>
          <a:prstGeom prst="rect">
            <a:avLst/>
          </a:prstGeom>
          <a:noFill/>
        </p:spPr>
        <p:txBody>
          <a:bodyPr wrap="square" rtlCol="0">
            <a:spAutoFit/>
          </a:bodyPr>
          <a:lstStyle/>
          <a:p>
            <a:pPr algn="ctr"/>
            <a:endParaRPr lang="en-US" sz="1867" dirty="0">
              <a:solidFill>
                <a:srgbClr val="000000"/>
              </a:solidFill>
              <a:latin typeface="Calibri" panose="020F0502020204030204" pitchFamily="34" charset="0"/>
              <a:cs typeface="Calibri" panose="020F0502020204030204" pitchFamily="34" charset="0"/>
            </a:endParaRPr>
          </a:p>
        </p:txBody>
      </p:sp>
      <p:graphicFrame>
        <p:nvGraphicFramePr>
          <p:cNvPr id="22" name="Chart 21">
            <a:extLst>
              <a:ext uri="{FF2B5EF4-FFF2-40B4-BE49-F238E27FC236}">
                <a16:creationId xmlns:a16="http://schemas.microsoft.com/office/drawing/2014/main" id="{CFE03455-BD17-233C-DA1F-7CD560A3B8BF}"/>
              </a:ext>
            </a:extLst>
          </p:cNvPr>
          <p:cNvGraphicFramePr>
            <a:graphicFrameLocks noGrp="1"/>
          </p:cNvGraphicFramePr>
          <p:nvPr>
            <p:extLst>
              <p:ext uri="{D42A27DB-BD31-4B8C-83A1-F6EECF244321}">
                <p14:modId xmlns:p14="http://schemas.microsoft.com/office/powerpoint/2010/main" val="933612408"/>
              </p:ext>
            </p:extLst>
          </p:nvPr>
        </p:nvGraphicFramePr>
        <p:xfrm>
          <a:off x="607287" y="885736"/>
          <a:ext cx="8032568" cy="3514507"/>
        </p:xfrm>
        <a:graphic>
          <a:graphicData uri="http://schemas.openxmlformats.org/drawingml/2006/chart">
            <c:chart xmlns:c="http://schemas.openxmlformats.org/drawingml/2006/chart" xmlns:r="http://schemas.openxmlformats.org/officeDocument/2006/relationships" r:id="rId15"/>
          </a:graphicData>
        </a:graphic>
      </p:graphicFrame>
      <p:sp>
        <p:nvSpPr>
          <p:cNvPr id="23" name="Rectangle 22">
            <a:extLst>
              <a:ext uri="{FF2B5EF4-FFF2-40B4-BE49-F238E27FC236}">
                <a16:creationId xmlns:a16="http://schemas.microsoft.com/office/drawing/2014/main" id="{4A9A8F2A-5818-DCDF-7D9A-1CD2071E0595}"/>
              </a:ext>
            </a:extLst>
          </p:cNvPr>
          <p:cNvSpPr/>
          <p:nvPr/>
        </p:nvSpPr>
        <p:spPr bwMode="auto">
          <a:xfrm>
            <a:off x="537062" y="4851978"/>
            <a:ext cx="11117878" cy="1290955"/>
          </a:xfrm>
          <a:prstGeom prst="rect">
            <a:avLst/>
          </a:prstGeom>
          <a:noFill/>
          <a:ln w="19050" cap="flat" cmpd="sng" algn="ctr">
            <a:solidFill>
              <a:srgbClr val="FFFFFF"/>
            </a:solidFill>
            <a:prstDash val="solid"/>
            <a:headEnd type="none" w="med" len="med"/>
            <a:tailEnd type="none" w="med" len="med"/>
          </a:ln>
          <a:effectLst/>
        </p:spPr>
        <p:txBody>
          <a:bodyPr rot="0" spcFirstLastPara="0" vertOverflow="overflow" horzOverflow="overflow" vert="horz" wrap="square" lIns="243840" tIns="195072" rIns="243840" bIns="195072" numCol="1" spcCol="0" rtlCol="0" fromWordArt="0" anchor="t" anchorCtr="0" forceAA="0" compatLnSpc="1">
            <a:prstTxWarp prst="textNoShape">
              <a:avLst/>
            </a:prstTxWarp>
            <a:noAutofit/>
          </a:bodyPr>
          <a:lstStyle/>
          <a:p>
            <a:pPr algn="ctr" defTabSz="1243197" fontAlgn="base">
              <a:lnSpc>
                <a:spcPct val="90000"/>
              </a:lnSpc>
              <a:spcBef>
                <a:spcPct val="0"/>
              </a:spcBef>
              <a:spcAft>
                <a:spcPct val="0"/>
              </a:spcAft>
              <a:defRPr/>
            </a:pPr>
            <a:endParaRPr lang="en-US" sz="3200" kern="0" dirty="0">
              <a:gradFill>
                <a:gsLst>
                  <a:gs pos="0">
                    <a:srgbClr val="FFFFFF"/>
                  </a:gs>
                  <a:gs pos="100000">
                    <a:srgbClr val="FFFFFF"/>
                  </a:gs>
                </a:gsLst>
                <a:lin ang="5400000" scaled="0"/>
              </a:gradFill>
              <a:latin typeface="Calibri" panose="020F0502020204030204" pitchFamily="34" charset="0"/>
              <a:ea typeface="Segoe UI" pitchFamily="34" charset="0"/>
              <a:cs typeface="Calibri" panose="020F0502020204030204" pitchFamily="34" charset="0"/>
            </a:endParaRPr>
          </a:p>
        </p:txBody>
      </p:sp>
      <p:sp>
        <p:nvSpPr>
          <p:cNvPr id="24" name="Rectangle 23">
            <a:extLst>
              <a:ext uri="{FF2B5EF4-FFF2-40B4-BE49-F238E27FC236}">
                <a16:creationId xmlns:a16="http://schemas.microsoft.com/office/drawing/2014/main" id="{155D8F15-08EE-2446-1F13-D09AF338C0F6}"/>
              </a:ext>
            </a:extLst>
          </p:cNvPr>
          <p:cNvSpPr/>
          <p:nvPr/>
        </p:nvSpPr>
        <p:spPr>
          <a:xfrm>
            <a:off x="2479814" y="4587310"/>
            <a:ext cx="7219188" cy="420564"/>
          </a:xfrm>
          <a:prstGeom prst="rect">
            <a:avLst/>
          </a:prstGeom>
          <a:solidFill>
            <a:srgbClr val="232F3E"/>
          </a:solidFill>
          <a:ln w="12700">
            <a:solidFill>
              <a:sysClr val="window" lastClr="FFFFFF"/>
            </a:solidFill>
          </a:ln>
        </p:spPr>
        <p:txBody>
          <a:bodyPr wrap="square">
            <a:spAutoFit/>
          </a:bodyPr>
          <a:lstStyle/>
          <a:p>
            <a:pPr marL="0" marR="0" lvl="0" indent="0" algn="ctr" defTabSz="914400" eaLnBrk="1" fontAlgn="auto" latinLnBrk="0" hangingPunct="1">
              <a:lnSpc>
                <a:spcPct val="100000"/>
              </a:lnSpc>
              <a:spcBef>
                <a:spcPts val="0"/>
              </a:spcBef>
              <a:spcAft>
                <a:spcPts val="2560"/>
              </a:spcAft>
              <a:buClrTx/>
              <a:buSzTx/>
              <a:buFontTx/>
              <a:buNone/>
              <a:tabLst/>
              <a:defRPr/>
            </a:pPr>
            <a:r>
              <a:rPr kumimoji="0" lang="en-US" sz="2133" b="0" i="0" u="none" strike="noStrike" kern="0" cap="none" spc="0" normalizeH="0" baseline="0" noProof="0" dirty="0">
                <a:ln w="3175">
                  <a:noFill/>
                </a:ln>
                <a:solidFill>
                  <a:prstClr val="white"/>
                </a:solidFill>
                <a:effectLst/>
                <a:uLnTx/>
                <a:uFillTx/>
                <a:latin typeface="Calibri" panose="020F0502020204030204" pitchFamily="34" charset="0"/>
                <a:ea typeface="Amazon Ember Medium" panose="020B0603020204030204" pitchFamily="34" charset="0"/>
                <a:cs typeface="Calibri" panose="020F0502020204030204" pitchFamily="34" charset="0"/>
              </a:rPr>
              <a:t>AWS services make this easy and efficient </a:t>
            </a:r>
          </a:p>
        </p:txBody>
      </p:sp>
      <p:sp>
        <p:nvSpPr>
          <p:cNvPr id="25" name="Rectangle 24">
            <a:extLst>
              <a:ext uri="{FF2B5EF4-FFF2-40B4-BE49-F238E27FC236}">
                <a16:creationId xmlns:a16="http://schemas.microsoft.com/office/drawing/2014/main" id="{5AFCBD09-F5A8-03D6-0A16-7C0B8A3890B1}"/>
              </a:ext>
            </a:extLst>
          </p:cNvPr>
          <p:cNvSpPr/>
          <p:nvPr/>
        </p:nvSpPr>
        <p:spPr>
          <a:xfrm>
            <a:off x="8966773" y="1483315"/>
            <a:ext cx="2891218" cy="646331"/>
          </a:xfrm>
          <a:prstGeom prst="rect">
            <a:avLst/>
          </a:prstGeom>
        </p:spPr>
        <p:txBody>
          <a:bodyPr wrap="square">
            <a:spAutoFit/>
          </a:bodyPr>
          <a:lstStyle/>
          <a:p>
            <a:pPr>
              <a:spcAft>
                <a:spcPts val="1600"/>
              </a:spcAft>
            </a:pP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SCALE USING </a:t>
            </a:r>
            <a:r>
              <a:rPr lang="en-US" sz="1200" b="1" spc="251" dirty="0">
                <a:solidFill>
                  <a:srgbClr val="9FFCEA"/>
                </a:solidFill>
                <a:latin typeface="Calibri" panose="020F0502020204030204" pitchFamily="34" charset="0"/>
                <a:ea typeface="Amazon Ember" panose="020B0603020204020204" pitchFamily="34" charset="0"/>
                <a:cs typeface="Calibri" panose="020F0502020204030204" pitchFamily="34" charset="0"/>
              </a:rPr>
              <a:t>SPOT</a:t>
            </a: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 </a:t>
            </a:r>
            <a:b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b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FOR FLEXIBLE,</a:t>
            </a:r>
            <a:b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b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FAULT-TOLERANT WORKLOADS</a:t>
            </a:r>
          </a:p>
        </p:txBody>
      </p:sp>
      <p:sp>
        <p:nvSpPr>
          <p:cNvPr id="26" name="Left Bracket 25">
            <a:extLst>
              <a:ext uri="{FF2B5EF4-FFF2-40B4-BE49-F238E27FC236}">
                <a16:creationId xmlns:a16="http://schemas.microsoft.com/office/drawing/2014/main" id="{30FFED45-45D7-6D47-C578-05D8530F8ACE}"/>
              </a:ext>
            </a:extLst>
          </p:cNvPr>
          <p:cNvSpPr/>
          <p:nvPr/>
        </p:nvSpPr>
        <p:spPr>
          <a:xfrm flipH="1">
            <a:off x="8628623" y="1309178"/>
            <a:ext cx="152400" cy="989793"/>
          </a:xfrm>
          <a:prstGeom prst="leftBracket">
            <a:avLst>
              <a:gd name="adj" fmla="val 0"/>
            </a:avLst>
          </a:prstGeom>
          <a:noFill/>
          <a:ln w="6350" cap="flat" cmpd="sng" algn="ctr">
            <a:solidFill>
              <a:srgbClr val="9FFCEA"/>
            </a:solidFill>
            <a:prstDash val="solid"/>
            <a:miter lim="800000"/>
            <a:headEnd type="none"/>
            <a:tailEnd type="non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27" name="Left Bracket 26">
            <a:extLst>
              <a:ext uri="{FF2B5EF4-FFF2-40B4-BE49-F238E27FC236}">
                <a16:creationId xmlns:a16="http://schemas.microsoft.com/office/drawing/2014/main" id="{721EF6D6-8172-D4B7-9B7E-F9A9A434BF57}"/>
              </a:ext>
            </a:extLst>
          </p:cNvPr>
          <p:cNvSpPr/>
          <p:nvPr/>
        </p:nvSpPr>
        <p:spPr>
          <a:xfrm flipH="1">
            <a:off x="8628624" y="2429313"/>
            <a:ext cx="152400" cy="1086357"/>
          </a:xfrm>
          <a:prstGeom prst="leftBracket">
            <a:avLst>
              <a:gd name="adj" fmla="val 0"/>
            </a:avLst>
          </a:prstGeom>
          <a:noFill/>
          <a:ln w="6350" cap="flat" cmpd="sng" algn="ctr">
            <a:solidFill>
              <a:srgbClr val="FF8500"/>
            </a:solidFill>
            <a:prstDash val="solid"/>
            <a:miter lim="800000"/>
            <a:headEnd type="none"/>
            <a:tailEnd type="non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28" name="Rectangle 27">
            <a:extLst>
              <a:ext uri="{FF2B5EF4-FFF2-40B4-BE49-F238E27FC236}">
                <a16:creationId xmlns:a16="http://schemas.microsoft.com/office/drawing/2014/main" id="{F55B90C1-C2C1-9695-918D-1EB260517BE9}"/>
              </a:ext>
            </a:extLst>
          </p:cNvPr>
          <p:cNvSpPr/>
          <p:nvPr/>
        </p:nvSpPr>
        <p:spPr>
          <a:xfrm>
            <a:off x="8966773" y="2624042"/>
            <a:ext cx="2955512" cy="646331"/>
          </a:xfrm>
          <a:prstGeom prst="rect">
            <a:avLst/>
          </a:prstGeom>
        </p:spPr>
        <p:txBody>
          <a:bodyPr wrap="square">
            <a:spAutoFit/>
          </a:bodyPr>
          <a:lstStyle/>
          <a:p>
            <a:pPr>
              <a:spcAft>
                <a:spcPts val="1600"/>
              </a:spcAft>
            </a:pP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SCALE USING </a:t>
            </a:r>
            <a:r>
              <a:rPr lang="en-US" sz="1200" b="1" spc="251" dirty="0">
                <a:solidFill>
                  <a:srgbClr val="FF8500"/>
                </a:solidFill>
                <a:latin typeface="Calibri" panose="020F0502020204030204" pitchFamily="34" charset="0"/>
                <a:ea typeface="Amazon Ember" panose="020B0603020204020204" pitchFamily="34" charset="0"/>
                <a:cs typeface="Calibri" panose="020F0502020204030204" pitchFamily="34" charset="0"/>
              </a:rPr>
              <a:t>ON-DEMAND</a:t>
            </a: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 FOR NEW OR STATEFUL SPIKY WORKLOADS</a:t>
            </a:r>
          </a:p>
        </p:txBody>
      </p:sp>
      <p:sp>
        <p:nvSpPr>
          <p:cNvPr id="29" name="Left Bracket 28">
            <a:extLst>
              <a:ext uri="{FF2B5EF4-FFF2-40B4-BE49-F238E27FC236}">
                <a16:creationId xmlns:a16="http://schemas.microsoft.com/office/drawing/2014/main" id="{EBAD48C5-8BD3-82F5-31A4-7D15A92A94F0}"/>
              </a:ext>
            </a:extLst>
          </p:cNvPr>
          <p:cNvSpPr/>
          <p:nvPr/>
        </p:nvSpPr>
        <p:spPr>
          <a:xfrm flipH="1">
            <a:off x="8639855" y="3627806"/>
            <a:ext cx="152400" cy="510540"/>
          </a:xfrm>
          <a:prstGeom prst="leftBracket">
            <a:avLst>
              <a:gd name="adj" fmla="val 0"/>
            </a:avLst>
          </a:prstGeom>
          <a:noFill/>
          <a:ln w="6350" cap="flat" cmpd="sng" algn="ctr">
            <a:solidFill>
              <a:srgbClr val="7C59ED"/>
            </a:solidFill>
            <a:prstDash val="solid"/>
            <a:miter lim="800000"/>
            <a:headEnd type="none"/>
            <a:tailEnd type="none"/>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endParaRPr>
          </a:p>
        </p:txBody>
      </p:sp>
      <p:sp>
        <p:nvSpPr>
          <p:cNvPr id="30" name="Rectangle 29">
            <a:extLst>
              <a:ext uri="{FF2B5EF4-FFF2-40B4-BE49-F238E27FC236}">
                <a16:creationId xmlns:a16="http://schemas.microsoft.com/office/drawing/2014/main" id="{674A17D1-45E7-A5E6-6A20-4791665EDFF1}"/>
              </a:ext>
            </a:extLst>
          </p:cNvPr>
          <p:cNvSpPr/>
          <p:nvPr/>
        </p:nvSpPr>
        <p:spPr>
          <a:xfrm>
            <a:off x="8977074" y="3548479"/>
            <a:ext cx="3134958" cy="646331"/>
          </a:xfrm>
          <a:prstGeom prst="rect">
            <a:avLst/>
          </a:prstGeom>
        </p:spPr>
        <p:txBody>
          <a:bodyPr wrap="square">
            <a:spAutoFit/>
          </a:bodyPr>
          <a:lstStyle/>
          <a:p>
            <a:pPr>
              <a:spcAft>
                <a:spcPts val="1600"/>
              </a:spcAft>
            </a:pP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USE </a:t>
            </a:r>
            <a:r>
              <a:rPr lang="en-US" sz="1200" b="1"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RIs </a:t>
            </a: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AND</a:t>
            </a:r>
            <a:r>
              <a:rPr lang="en-US" sz="1200" b="1"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 </a:t>
            </a:r>
            <a:r>
              <a:rPr lang="en-US" sz="1200" b="1" spc="251" dirty="0">
                <a:solidFill>
                  <a:srgbClr val="7C59ED"/>
                </a:solidFill>
                <a:latin typeface="Calibri" panose="020F0502020204030204" pitchFamily="34" charset="0"/>
                <a:ea typeface="Amazon Ember" panose="020B0603020204020204" pitchFamily="34" charset="0"/>
                <a:cs typeface="Calibri" panose="020F0502020204030204" pitchFamily="34" charset="0"/>
              </a:rPr>
              <a:t>SAVINGS PLANS</a:t>
            </a:r>
            <a:r>
              <a:rPr lang="en-US" sz="1200" b="1"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 </a:t>
            </a: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FOR KNOWN/</a:t>
            </a:r>
            <a:b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br>
            <a:r>
              <a:rPr lang="en-US" sz="1200" spc="251" dirty="0">
                <a:solidFill>
                  <a:prstClr val="white"/>
                </a:solidFill>
                <a:latin typeface="Calibri" panose="020F0502020204030204" pitchFamily="34" charset="0"/>
                <a:ea typeface="Amazon Ember" panose="020B0603020204020204" pitchFamily="34" charset="0"/>
                <a:cs typeface="Calibri" panose="020F0502020204030204" pitchFamily="34" charset="0"/>
              </a:rPr>
              <a:t>STEADY-STATE WORKLOADS</a:t>
            </a:r>
          </a:p>
        </p:txBody>
      </p:sp>
    </p:spTree>
    <p:extLst>
      <p:ext uri="{BB962C8B-B14F-4D97-AF65-F5344CB8AC3E}">
        <p14:creationId xmlns:p14="http://schemas.microsoft.com/office/powerpoint/2010/main" val="141566341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2" presetClass="entr" presetSubtype="1" fill="hold" grpId="0" nodeType="withEffect">
                                  <p:stCondLst>
                                    <p:cond delay="500"/>
                                  </p:stCondLst>
                                  <p:childTnLst>
                                    <p:set>
                                      <p:cBhvr>
                                        <p:cTn id="6" dur="1" fill="hold">
                                          <p:stCondLst>
                                            <p:cond delay="0"/>
                                          </p:stCondLst>
                                        </p:cTn>
                                        <p:tgtEl>
                                          <p:spTgt spid="23"/>
                                        </p:tgtEl>
                                        <p:attrNameLst>
                                          <p:attrName>style.visibility</p:attrName>
                                        </p:attrNameLst>
                                      </p:cBhvr>
                                      <p:to>
                                        <p:strVal val="visible"/>
                                      </p:to>
                                    </p:set>
                                    <p:animEffect transition="in" filter="wipe(up)">
                                      <p:cBhvr>
                                        <p:cTn id="7" dur="500"/>
                                        <p:tgtEl>
                                          <p:spTgt spid="23"/>
                                        </p:tgtEl>
                                      </p:cBhvr>
                                    </p:animEffect>
                                  </p:childTnLst>
                                </p:cTn>
                              </p:par>
                              <p:par>
                                <p:cTn id="8" presetID="10" presetClass="entr" presetSubtype="0" fill="hold" nodeType="withEffect">
                                  <p:stCondLst>
                                    <p:cond delay="500"/>
                                  </p:stCondLst>
                                  <p:childTnLst>
                                    <p:set>
                                      <p:cBhvr>
                                        <p:cTn id="9" dur="1" fill="hold">
                                          <p:stCondLst>
                                            <p:cond delay="0"/>
                                          </p:stCondLst>
                                        </p:cTn>
                                        <p:tgtEl>
                                          <p:spTgt spid="2"/>
                                        </p:tgtEl>
                                        <p:attrNameLst>
                                          <p:attrName>style.visibility</p:attrName>
                                        </p:attrNameLst>
                                      </p:cBhvr>
                                      <p:to>
                                        <p:strVal val="visible"/>
                                      </p:to>
                                    </p:set>
                                    <p:animEffect transition="in" filter="fade">
                                      <p:cBhvr>
                                        <p:cTn id="10" dur="500"/>
                                        <p:tgtEl>
                                          <p:spTgt spid="2"/>
                                        </p:tgtEl>
                                      </p:cBhvr>
                                    </p:animEffect>
                                  </p:childTnLst>
                                </p:cTn>
                              </p:par>
                              <p:par>
                                <p:cTn id="11" presetID="42" presetClass="path" presetSubtype="0" decel="100000" fill="hold" nodeType="withEffect">
                                  <p:stCondLst>
                                    <p:cond delay="500"/>
                                  </p:stCondLst>
                                  <p:childTnLst>
                                    <p:animMotion origin="layout" path="M 0 -2.22222E-6 L 0 0.02296 " pathEditMode="relative" rAng="0" ptsTypes="AA">
                                      <p:cBhvr>
                                        <p:cTn id="12" dur="500" spd="-100000" fill="hold"/>
                                        <p:tgtEl>
                                          <p:spTgt spid="2"/>
                                        </p:tgtEl>
                                        <p:attrNameLst>
                                          <p:attrName>ppt_x</p:attrName>
                                          <p:attrName>ppt_y</p:attrName>
                                        </p:attrNameLst>
                                      </p:cBhvr>
                                      <p:rCtr x="0" y="1138"/>
                                    </p:animMotion>
                                  </p:childTnLst>
                                </p:cTn>
                              </p:par>
                            </p:childTnLst>
                          </p:cTn>
                        </p:par>
                        <p:par>
                          <p:cTn id="13" fill="hold">
                            <p:stCondLst>
                              <p:cond delay="1000"/>
                            </p:stCondLst>
                            <p:childTnLst>
                              <p:par>
                                <p:cTn id="14" presetID="10" presetClass="entr" presetSubtype="0" fill="hold" grpId="0" nodeType="afterEffect">
                                  <p:stCondLst>
                                    <p:cond delay="0"/>
                                  </p:stCondLst>
                                  <p:childTnLst>
                                    <p:set>
                                      <p:cBhvr>
                                        <p:cTn id="15" dur="1" fill="hold">
                                          <p:stCondLst>
                                            <p:cond delay="0"/>
                                          </p:stCondLst>
                                        </p:cTn>
                                        <p:tgtEl>
                                          <p:spTgt spid="24"/>
                                        </p:tgtEl>
                                        <p:attrNameLst>
                                          <p:attrName>style.visibility</p:attrName>
                                        </p:attrNameLst>
                                      </p:cBhvr>
                                      <p:to>
                                        <p:strVal val="visible"/>
                                      </p:to>
                                    </p:set>
                                    <p:animEffect transition="in" filter="fade">
                                      <p:cBhvr>
                                        <p:cTn id="16" dur="500"/>
                                        <p:tgtEl>
                                          <p:spTgt spid="24"/>
                                        </p:tgtEl>
                                      </p:cBhvr>
                                    </p:animEffect>
                                  </p:childTnLst>
                                </p:cTn>
                              </p:par>
                              <p:par>
                                <p:cTn id="17" presetID="42" presetClass="path" presetSubtype="0" decel="100000" fill="hold" grpId="1" nodeType="withEffect">
                                  <p:stCondLst>
                                    <p:cond delay="0"/>
                                  </p:stCondLst>
                                  <p:childTnLst>
                                    <p:animMotion origin="layout" path="M -1.21011E-6 2.17885E-7 L -1.21011E-6 0.04358 " pathEditMode="relative" rAng="0" ptsTypes="AA">
                                      <p:cBhvr>
                                        <p:cTn id="18" dur="500" spd="-100000" fill="hold"/>
                                        <p:tgtEl>
                                          <p:spTgt spid="24"/>
                                        </p:tgtEl>
                                        <p:attrNameLst>
                                          <p:attrName>ppt_x</p:attrName>
                                          <p:attrName>ppt_y</p:attrName>
                                        </p:attrNameLst>
                                      </p:cBhvr>
                                      <p:rCtr x="0" y="2179"/>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4" grpId="0" animBg="1"/>
      <p:bldP spid="24" grpId="1" animBg="1"/>
    </p:bldLst>
  </p:timing>
</p:sld>
</file>

<file path=ppt/slides/slide14.xml><?xml version="1.0" encoding="utf-8"?>
<p:sld xmlns:a="http://schemas.openxmlformats.org/drawingml/2006/main" xmlns:r="http://schemas.openxmlformats.org/officeDocument/2006/relationships" xmlns:p="http://schemas.openxmlformats.org/presentationml/2006/main">
  <p:cSld>
    <p:bg>
      <p:bgPr>
        <a:blipFill dpi="0" rotWithShape="1">
          <a:blip r:embed="rId3">
            <a:lum/>
          </a:blip>
          <a:srcRect/>
          <a:stretch>
            <a:fillRect t="-9000" b="-9000"/>
          </a:stretch>
        </a:blipFill>
        <a:effectLst/>
      </p:bgPr>
    </p:bg>
    <p:spTree>
      <p:nvGrpSpPr>
        <p:cNvPr id="1" name=""/>
        <p:cNvGrpSpPr/>
        <p:nvPr/>
      </p:nvGrpSpPr>
      <p:grpSpPr>
        <a:xfrm>
          <a:off x="0" y="0"/>
          <a:ext cx="0" cy="0"/>
          <a:chOff x="0" y="0"/>
          <a:chExt cx="0" cy="0"/>
        </a:xfrm>
      </p:grpSpPr>
      <p:sp>
        <p:nvSpPr>
          <p:cNvPr id="5" name="Title 1">
            <a:extLst>
              <a:ext uri="{FF2B5EF4-FFF2-40B4-BE49-F238E27FC236}">
                <a16:creationId xmlns:a16="http://schemas.microsoft.com/office/drawing/2014/main" id="{EBE7CD66-1559-BDEB-404F-D8F3377FE7DB}"/>
              </a:ext>
            </a:extLst>
          </p:cNvPr>
          <p:cNvSpPr>
            <a:spLocks noGrp="1"/>
          </p:cNvSpPr>
          <p:nvPr>
            <p:ph type="ctrTitle"/>
          </p:nvPr>
        </p:nvSpPr>
        <p:spPr>
          <a:xfrm>
            <a:off x="2186625" y="2019630"/>
            <a:ext cx="6329222" cy="1409370"/>
          </a:xfrm>
        </p:spPr>
        <p:txBody>
          <a:bodyPr>
            <a:noAutofit/>
          </a:bodyPr>
          <a:lstStyle/>
          <a:p>
            <a:pPr algn="l"/>
            <a:r>
              <a:rPr lang="en-NZ" sz="1800" b="1" dirty="0">
                <a:solidFill>
                  <a:schemeClr val="bg1"/>
                </a:solidFill>
                <a:latin typeface="Calibri" panose="020F0502020204030204" pitchFamily="34" charset="0"/>
                <a:cs typeface="Calibri" panose="020F0502020204030204" pitchFamily="34" charset="0"/>
              </a:rPr>
              <a:t>For more information contact our team:</a:t>
            </a:r>
            <a:br>
              <a:rPr lang="en-NZ" sz="1800" b="1" dirty="0">
                <a:solidFill>
                  <a:schemeClr val="bg1"/>
                </a:solidFill>
                <a:latin typeface="Calibri" panose="020F0502020204030204" pitchFamily="34" charset="0"/>
                <a:cs typeface="Calibri" panose="020F0502020204030204" pitchFamily="34" charset="0"/>
              </a:rPr>
            </a:br>
            <a:br>
              <a:rPr lang="en-NZ" sz="1800" b="1" dirty="0">
                <a:solidFill>
                  <a:schemeClr val="bg1"/>
                </a:solidFill>
                <a:latin typeface="Calibri" panose="020F0502020204030204" pitchFamily="34" charset="0"/>
                <a:cs typeface="Calibri" panose="020F0502020204030204" pitchFamily="34" charset="0"/>
              </a:rPr>
            </a:br>
            <a:r>
              <a:rPr lang="en-NZ" sz="1800" b="1" dirty="0">
                <a:solidFill>
                  <a:schemeClr val="bg1"/>
                </a:solidFill>
                <a:latin typeface="Calibri" panose="020F0502020204030204" pitchFamily="34" charset="0"/>
                <a:cs typeface="Calibri" panose="020F0502020204030204" pitchFamily="34" charset="0"/>
              </a:rPr>
              <a:t>xxx</a:t>
            </a:r>
            <a:br>
              <a:rPr lang="en-NZ" sz="1800" b="1" dirty="0">
                <a:solidFill>
                  <a:schemeClr val="bg1"/>
                </a:solidFill>
                <a:latin typeface="Calibri" panose="020F0502020204030204" pitchFamily="34" charset="0"/>
                <a:cs typeface="Calibri" panose="020F0502020204030204" pitchFamily="34" charset="0"/>
              </a:rPr>
            </a:br>
            <a:r>
              <a:rPr lang="en-NZ" sz="1800" b="1" dirty="0" err="1">
                <a:solidFill>
                  <a:schemeClr val="bg1"/>
                </a:solidFill>
                <a:latin typeface="Calibri" panose="020F0502020204030204" pitchFamily="34" charset="0"/>
                <a:cs typeface="Calibri" panose="020F0502020204030204" pitchFamily="34" charset="0"/>
              </a:rPr>
              <a:t>xxx</a:t>
            </a:r>
            <a:br>
              <a:rPr lang="en-NZ" sz="1800" b="1" dirty="0">
                <a:solidFill>
                  <a:schemeClr val="bg1"/>
                </a:solidFill>
                <a:latin typeface="Calibri" panose="020F0502020204030204" pitchFamily="34" charset="0"/>
                <a:cs typeface="Calibri" panose="020F0502020204030204" pitchFamily="34" charset="0"/>
              </a:rPr>
            </a:br>
            <a:r>
              <a:rPr lang="en-NZ" sz="1800" b="1" dirty="0" err="1">
                <a:solidFill>
                  <a:schemeClr val="bg1"/>
                </a:solidFill>
                <a:latin typeface="Calibri" panose="020F0502020204030204" pitchFamily="34" charset="0"/>
                <a:cs typeface="Calibri" panose="020F0502020204030204" pitchFamily="34" charset="0"/>
              </a:rPr>
              <a:t>xxx</a:t>
            </a:r>
            <a:endParaRPr lang="en-NZ" sz="1800" b="1" dirty="0">
              <a:solidFill>
                <a:schemeClr val="bg1"/>
              </a:solidFill>
              <a:latin typeface="Calibri" panose="020F0502020204030204" pitchFamily="34" charset="0"/>
              <a:cs typeface="Calibri" panose="020F0502020204030204" pitchFamily="34" charset="0"/>
            </a:endParaRPr>
          </a:p>
        </p:txBody>
      </p:sp>
      <p:sp>
        <p:nvSpPr>
          <p:cNvPr id="2" name="Title 1">
            <a:extLst>
              <a:ext uri="{FF2B5EF4-FFF2-40B4-BE49-F238E27FC236}">
                <a16:creationId xmlns:a16="http://schemas.microsoft.com/office/drawing/2014/main" id="{483FA200-0554-F66C-9366-45E9240C8E4D}"/>
              </a:ext>
            </a:extLst>
          </p:cNvPr>
          <p:cNvSpPr txBox="1">
            <a:spLocks/>
          </p:cNvSpPr>
          <p:nvPr/>
        </p:nvSpPr>
        <p:spPr>
          <a:xfrm>
            <a:off x="445306" y="469387"/>
            <a:ext cx="11746694" cy="480131"/>
          </a:xfrm>
          <a:prstGeom prst="rect">
            <a:avLst/>
          </a:prstGeom>
        </p:spPr>
        <p:txBody>
          <a:bodyPr vert="horz" lIns="91440" tIns="45720" rIns="91440" bIns="45720" rtlCol="0" anchor="b">
            <a:noAutofit/>
          </a:bodyPr>
          <a:lstStyle>
            <a:lvl1pPr algn="ctr" defTabSz="914400" rtl="0" eaLnBrk="1" latinLnBrk="0" hangingPunct="1">
              <a:lnSpc>
                <a:spcPct val="90000"/>
              </a:lnSpc>
              <a:spcBef>
                <a:spcPct val="0"/>
              </a:spcBef>
              <a:buNone/>
              <a:defRPr sz="6000" kern="1200">
                <a:solidFill>
                  <a:schemeClr val="tx1"/>
                </a:solidFill>
                <a:latin typeface="+mj-lt"/>
                <a:ea typeface="+mj-ea"/>
                <a:cs typeface="+mj-cs"/>
              </a:defRPr>
            </a:lvl1pPr>
          </a:lstStyle>
          <a:p>
            <a:pPr algn="l"/>
            <a:r>
              <a:rPr lang="en-NZ" sz="2800" b="1" i="1" dirty="0">
                <a:solidFill>
                  <a:schemeClr val="bg1"/>
                </a:solidFill>
                <a:latin typeface="Calibri" panose="020F0502020204030204" pitchFamily="34" charset="0"/>
                <a:cs typeface="Calibri" panose="020F0502020204030204" pitchFamily="34" charset="0"/>
              </a:rPr>
              <a:t>Add Partner logo</a:t>
            </a:r>
          </a:p>
        </p:txBody>
      </p:sp>
    </p:spTree>
    <p:extLst>
      <p:ext uri="{BB962C8B-B14F-4D97-AF65-F5344CB8AC3E}">
        <p14:creationId xmlns:p14="http://schemas.microsoft.com/office/powerpoint/2010/main" val="149774776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t="-9000" b="-9000"/>
          </a:stretch>
        </a:blipFill>
        <a:effectLst/>
      </p:bgPr>
    </p:bg>
    <p:spTree>
      <p:nvGrpSpPr>
        <p:cNvPr id="1" name=""/>
        <p:cNvGrpSpPr/>
        <p:nvPr/>
      </p:nvGrpSpPr>
      <p:grpSpPr>
        <a:xfrm>
          <a:off x="0" y="0"/>
          <a:ext cx="0" cy="0"/>
          <a:chOff x="0" y="0"/>
          <a:chExt cx="0" cy="0"/>
        </a:xfrm>
      </p:grpSpPr>
      <p:sp>
        <p:nvSpPr>
          <p:cNvPr id="2" name="Rectangle 1">
            <a:extLst>
              <a:ext uri="{FF2B5EF4-FFF2-40B4-BE49-F238E27FC236}">
                <a16:creationId xmlns:a16="http://schemas.microsoft.com/office/drawing/2014/main" id="{7C4C8520-CB0F-EE08-D737-605380DA3600}"/>
              </a:ext>
            </a:extLst>
          </p:cNvPr>
          <p:cNvSpPr/>
          <p:nvPr/>
        </p:nvSpPr>
        <p:spPr>
          <a:xfrm>
            <a:off x="2991678" y="1762669"/>
            <a:ext cx="6221896" cy="2852530"/>
          </a:xfrm>
          <a:prstGeom prst="rect">
            <a:avLst/>
          </a:prstGeom>
          <a:solidFill>
            <a:srgbClr val="9D2B7C">
              <a:alpha val="55000"/>
            </a:srgb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NZ" dirty="0"/>
          </a:p>
        </p:txBody>
      </p:sp>
      <p:sp>
        <p:nvSpPr>
          <p:cNvPr id="5" name="Title 1">
            <a:extLst>
              <a:ext uri="{FF2B5EF4-FFF2-40B4-BE49-F238E27FC236}">
                <a16:creationId xmlns:a16="http://schemas.microsoft.com/office/drawing/2014/main" id="{EBE7CD66-1559-BDEB-404F-D8F3377FE7DB}"/>
              </a:ext>
            </a:extLst>
          </p:cNvPr>
          <p:cNvSpPr>
            <a:spLocks noGrp="1"/>
          </p:cNvSpPr>
          <p:nvPr>
            <p:ph type="ctrTitle"/>
          </p:nvPr>
        </p:nvSpPr>
        <p:spPr>
          <a:xfrm>
            <a:off x="222653" y="2948869"/>
            <a:ext cx="11746694" cy="480131"/>
          </a:xfrm>
        </p:spPr>
        <p:txBody>
          <a:bodyPr>
            <a:noAutofit/>
          </a:bodyPr>
          <a:lstStyle/>
          <a:p>
            <a:r>
              <a:rPr lang="en-NZ" sz="4000" b="1" dirty="0">
                <a:solidFill>
                  <a:schemeClr val="bg1"/>
                </a:solidFill>
                <a:latin typeface="Calibri" panose="020F0502020204030204" pitchFamily="34" charset="0"/>
                <a:cs typeface="Calibri" panose="020F0502020204030204" pitchFamily="34" charset="0"/>
              </a:rPr>
              <a:t>Amazon EC2 Overview</a:t>
            </a:r>
          </a:p>
        </p:txBody>
      </p:sp>
    </p:spTree>
    <p:extLst>
      <p:ext uri="{BB962C8B-B14F-4D97-AF65-F5344CB8AC3E}">
        <p14:creationId xmlns:p14="http://schemas.microsoft.com/office/powerpoint/2010/main" val="247946740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A16D2C01-B640-3080-6D31-A037B1BC9D26}"/>
              </a:ext>
            </a:extLst>
          </p:cNvPr>
          <p:cNvSpPr txBox="1">
            <a:spLocks/>
          </p:cNvSpPr>
          <p:nvPr/>
        </p:nvSpPr>
        <p:spPr>
          <a:xfrm>
            <a:off x="457199" y="697504"/>
            <a:ext cx="10350773" cy="605769"/>
          </a:xfrm>
          <a:prstGeom prst="rect">
            <a:avLst/>
          </a:prstGeom>
        </p:spPr>
        <p:txBody>
          <a:bodyPr vert="horz" lIns="76200" tIns="38100" rIns="76200" bIns="38100" rtlCol="0" anchor="t">
            <a:noAutofit/>
          </a:bodyPr>
          <a:lstStyle>
            <a:lvl1pPr algn="l" defTabSz="609576" rtl="0" eaLnBrk="1" latinLnBrk="0" hangingPunct="1">
              <a:spcBef>
                <a:spcPct val="0"/>
              </a:spcBef>
              <a:buNone/>
              <a:defRPr sz="3733" b="0" i="0" kern="1200">
                <a:solidFill>
                  <a:schemeClr val="bg1"/>
                </a:solidFill>
                <a:latin typeface="Amazon Ember Regular" charset="0"/>
                <a:ea typeface="+mj-ea"/>
                <a:cs typeface="Amazon Ember Regular" charset="0"/>
              </a:defRPr>
            </a:lvl1pPr>
          </a:lstStyle>
          <a:p>
            <a:pPr defTabSz="888964">
              <a:lnSpc>
                <a:spcPct val="90000"/>
              </a:lnSpc>
              <a:spcAft>
                <a:spcPct val="35000"/>
              </a:spcAft>
              <a:defRPr/>
            </a:pPr>
            <a:r>
              <a:rPr lang="en-US" sz="1833" dirty="0">
                <a:solidFill>
                  <a:srgbClr val="00A1C9"/>
                </a:solidFill>
                <a:latin typeface="Calibri" panose="020F0502020204030204" pitchFamily="34" charset="0"/>
                <a:ea typeface="Amazon Ember" panose="020B0603020204020204" pitchFamily="34" charset="0"/>
                <a:cs typeface="Calibri" panose="020F0502020204030204" pitchFamily="34" charset="0"/>
              </a:rPr>
              <a:t>World-class performance, security, and innovation</a:t>
            </a:r>
          </a:p>
        </p:txBody>
      </p:sp>
      <p:grpSp>
        <p:nvGrpSpPr>
          <p:cNvPr id="5" name="Graphic 3">
            <a:extLst>
              <a:ext uri="{FF2B5EF4-FFF2-40B4-BE49-F238E27FC236}">
                <a16:creationId xmlns:a16="http://schemas.microsoft.com/office/drawing/2014/main" id="{869C6D82-F34B-357D-865D-6813B6C09055}"/>
              </a:ext>
            </a:extLst>
          </p:cNvPr>
          <p:cNvGrpSpPr/>
          <p:nvPr/>
        </p:nvGrpSpPr>
        <p:grpSpPr>
          <a:xfrm>
            <a:off x="1866495" y="2027496"/>
            <a:ext cx="953752" cy="953752"/>
            <a:chOff x="4333875" y="2333625"/>
            <a:chExt cx="476250" cy="476250"/>
          </a:xfrm>
          <a:solidFill>
            <a:sysClr val="window" lastClr="FFFFFF"/>
          </a:solidFill>
        </p:grpSpPr>
        <p:sp>
          <p:nvSpPr>
            <p:cNvPr id="6" name="Freeform: Shape 5">
              <a:extLst>
                <a:ext uri="{FF2B5EF4-FFF2-40B4-BE49-F238E27FC236}">
                  <a16:creationId xmlns:a16="http://schemas.microsoft.com/office/drawing/2014/main" id="{BB74130A-E175-4620-665C-17D562C50817}"/>
                </a:ext>
              </a:extLst>
            </p:cNvPr>
            <p:cNvSpPr/>
            <p:nvPr/>
          </p:nvSpPr>
          <p:spPr>
            <a:xfrm>
              <a:off x="4536281" y="2326481"/>
              <a:ext cx="276225" cy="276225"/>
            </a:xfrm>
            <a:custGeom>
              <a:avLst/>
              <a:gdLst>
                <a:gd name="connsiteX0" fmla="*/ 254794 w 276225"/>
                <a:gd name="connsiteY0" fmla="*/ 7144 h 276225"/>
                <a:gd name="connsiteX1" fmla="*/ 26194 w 276225"/>
                <a:gd name="connsiteY1" fmla="*/ 7144 h 276225"/>
                <a:gd name="connsiteX2" fmla="*/ 7144 w 276225"/>
                <a:gd name="connsiteY2" fmla="*/ 26194 h 276225"/>
                <a:gd name="connsiteX3" fmla="*/ 7144 w 276225"/>
                <a:gd name="connsiteY3" fmla="*/ 73819 h 276225"/>
                <a:gd name="connsiteX4" fmla="*/ 26194 w 276225"/>
                <a:gd name="connsiteY4" fmla="*/ 73819 h 276225"/>
                <a:gd name="connsiteX5" fmla="*/ 26194 w 276225"/>
                <a:gd name="connsiteY5" fmla="*/ 26194 h 276225"/>
                <a:gd name="connsiteX6" fmla="*/ 254794 w 276225"/>
                <a:gd name="connsiteY6" fmla="*/ 26194 h 276225"/>
                <a:gd name="connsiteX7" fmla="*/ 254794 w 276225"/>
                <a:gd name="connsiteY7" fmla="*/ 254794 h 276225"/>
                <a:gd name="connsiteX8" fmla="*/ 207169 w 276225"/>
                <a:gd name="connsiteY8" fmla="*/ 254794 h 276225"/>
                <a:gd name="connsiteX9" fmla="*/ 207169 w 276225"/>
                <a:gd name="connsiteY9" fmla="*/ 273844 h 276225"/>
                <a:gd name="connsiteX10" fmla="*/ 254794 w 276225"/>
                <a:gd name="connsiteY10" fmla="*/ 273844 h 276225"/>
                <a:gd name="connsiteX11" fmla="*/ 273844 w 276225"/>
                <a:gd name="connsiteY11" fmla="*/ 254794 h 276225"/>
                <a:gd name="connsiteX12" fmla="*/ 273844 w 276225"/>
                <a:gd name="connsiteY12" fmla="*/ 26194 h 276225"/>
                <a:gd name="connsiteX13" fmla="*/ 254794 w 276225"/>
                <a:gd name="connsiteY13" fmla="*/ 714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7144"/>
                  </a:moveTo>
                  <a:lnTo>
                    <a:pt x="26194" y="7144"/>
                  </a:lnTo>
                  <a:cubicBezTo>
                    <a:pt x="15716" y="7144"/>
                    <a:pt x="7144" y="15716"/>
                    <a:pt x="7144" y="26194"/>
                  </a:cubicBezTo>
                  <a:lnTo>
                    <a:pt x="7144" y="73819"/>
                  </a:lnTo>
                  <a:lnTo>
                    <a:pt x="26194" y="73819"/>
                  </a:lnTo>
                  <a:lnTo>
                    <a:pt x="26194" y="26194"/>
                  </a:lnTo>
                  <a:lnTo>
                    <a:pt x="254794" y="26194"/>
                  </a:lnTo>
                  <a:lnTo>
                    <a:pt x="254794" y="254794"/>
                  </a:lnTo>
                  <a:lnTo>
                    <a:pt x="207169" y="254794"/>
                  </a:lnTo>
                  <a:lnTo>
                    <a:pt x="207169" y="273844"/>
                  </a:lnTo>
                  <a:lnTo>
                    <a:pt x="254794" y="273844"/>
                  </a:lnTo>
                  <a:cubicBezTo>
                    <a:pt x="265271" y="273844"/>
                    <a:pt x="273844" y="265271"/>
                    <a:pt x="273844" y="254794"/>
                  </a:cubicBezTo>
                  <a:lnTo>
                    <a:pt x="273844" y="26194"/>
                  </a:lnTo>
                  <a:cubicBezTo>
                    <a:pt x="273844" y="15716"/>
                    <a:pt x="265271" y="7144"/>
                    <a:pt x="254794" y="7144"/>
                  </a:cubicBezTo>
                  <a:close/>
                </a:path>
              </a:pathLst>
            </a:custGeom>
            <a:grpFill/>
            <a:ln w="19050" cap="flat">
              <a:noFill/>
              <a:prstDash val="solid"/>
              <a:miter/>
            </a:ln>
          </p:spPr>
          <p:txBody>
            <a:bodyPr rtlCol="0" anchor="ctr"/>
            <a:lstStyle/>
            <a:p>
              <a:pPr marL="0" marR="0" lvl="0" indent="0" defTabSz="91430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7" name="Freeform: Shape 6">
              <a:extLst>
                <a:ext uri="{FF2B5EF4-FFF2-40B4-BE49-F238E27FC236}">
                  <a16:creationId xmlns:a16="http://schemas.microsoft.com/office/drawing/2014/main" id="{1049DCD4-F83F-D0C8-63A3-FE4EDB67FDF4}"/>
                </a:ext>
              </a:extLst>
            </p:cNvPr>
            <p:cNvSpPr/>
            <p:nvPr/>
          </p:nvSpPr>
          <p:spPr>
            <a:xfrm>
              <a:off x="4326731" y="2536031"/>
              <a:ext cx="276225" cy="276225"/>
            </a:xfrm>
            <a:custGeom>
              <a:avLst/>
              <a:gdLst>
                <a:gd name="connsiteX0" fmla="*/ 254794 w 276225"/>
                <a:gd name="connsiteY0" fmla="*/ 254794 h 276225"/>
                <a:gd name="connsiteX1" fmla="*/ 26194 w 276225"/>
                <a:gd name="connsiteY1" fmla="*/ 254794 h 276225"/>
                <a:gd name="connsiteX2" fmla="*/ 26194 w 276225"/>
                <a:gd name="connsiteY2" fmla="*/ 26194 h 276225"/>
                <a:gd name="connsiteX3" fmla="*/ 73819 w 276225"/>
                <a:gd name="connsiteY3" fmla="*/ 26194 h 276225"/>
                <a:gd name="connsiteX4" fmla="*/ 73819 w 276225"/>
                <a:gd name="connsiteY4" fmla="*/ 7144 h 276225"/>
                <a:gd name="connsiteX5" fmla="*/ 26194 w 276225"/>
                <a:gd name="connsiteY5" fmla="*/ 7144 h 276225"/>
                <a:gd name="connsiteX6" fmla="*/ 7144 w 276225"/>
                <a:gd name="connsiteY6" fmla="*/ 26194 h 276225"/>
                <a:gd name="connsiteX7" fmla="*/ 7144 w 276225"/>
                <a:gd name="connsiteY7" fmla="*/ 254794 h 276225"/>
                <a:gd name="connsiteX8" fmla="*/ 26194 w 276225"/>
                <a:gd name="connsiteY8" fmla="*/ 273844 h 276225"/>
                <a:gd name="connsiteX9" fmla="*/ 254794 w 276225"/>
                <a:gd name="connsiteY9" fmla="*/ 273844 h 276225"/>
                <a:gd name="connsiteX10" fmla="*/ 273844 w 276225"/>
                <a:gd name="connsiteY10" fmla="*/ 254794 h 276225"/>
                <a:gd name="connsiteX11" fmla="*/ 273844 w 276225"/>
                <a:gd name="connsiteY11" fmla="*/ 207169 h 276225"/>
                <a:gd name="connsiteX12" fmla="*/ 254794 w 276225"/>
                <a:gd name="connsiteY12" fmla="*/ 207169 h 276225"/>
                <a:gd name="connsiteX13" fmla="*/ 254794 w 276225"/>
                <a:gd name="connsiteY13" fmla="*/ 25479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254794"/>
                  </a:moveTo>
                  <a:lnTo>
                    <a:pt x="26194" y="254794"/>
                  </a:lnTo>
                  <a:lnTo>
                    <a:pt x="26194" y="26194"/>
                  </a:lnTo>
                  <a:lnTo>
                    <a:pt x="73819" y="26194"/>
                  </a:lnTo>
                  <a:lnTo>
                    <a:pt x="73819" y="7144"/>
                  </a:lnTo>
                  <a:lnTo>
                    <a:pt x="26194" y="7144"/>
                  </a:lnTo>
                  <a:cubicBezTo>
                    <a:pt x="15716" y="7144"/>
                    <a:pt x="7144" y="15716"/>
                    <a:pt x="7144" y="26194"/>
                  </a:cubicBezTo>
                  <a:lnTo>
                    <a:pt x="7144" y="254794"/>
                  </a:lnTo>
                  <a:cubicBezTo>
                    <a:pt x="7144" y="265271"/>
                    <a:pt x="15716" y="273844"/>
                    <a:pt x="26194" y="273844"/>
                  </a:cubicBezTo>
                  <a:lnTo>
                    <a:pt x="254794" y="273844"/>
                  </a:lnTo>
                  <a:cubicBezTo>
                    <a:pt x="265271" y="273844"/>
                    <a:pt x="273844" y="265271"/>
                    <a:pt x="273844" y="254794"/>
                  </a:cubicBezTo>
                  <a:lnTo>
                    <a:pt x="273844" y="207169"/>
                  </a:lnTo>
                  <a:lnTo>
                    <a:pt x="254794" y="207169"/>
                  </a:lnTo>
                  <a:lnTo>
                    <a:pt x="254794" y="254794"/>
                  </a:lnTo>
                  <a:close/>
                </a:path>
              </a:pathLst>
            </a:custGeom>
            <a:grpFill/>
            <a:ln w="19050" cap="flat">
              <a:noFill/>
              <a:prstDash val="solid"/>
              <a:miter/>
            </a:ln>
          </p:spPr>
          <p:txBody>
            <a:bodyPr rtlCol="0" anchor="ctr"/>
            <a:lstStyle/>
            <a:p>
              <a:pPr marL="0" marR="0" lvl="0" indent="0" defTabSz="91430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8" name="Freeform: Shape 7">
              <a:extLst>
                <a:ext uri="{FF2B5EF4-FFF2-40B4-BE49-F238E27FC236}">
                  <a16:creationId xmlns:a16="http://schemas.microsoft.com/office/drawing/2014/main" id="{16158A50-A950-DED7-8D1B-EE31BA44CA48}"/>
                </a:ext>
              </a:extLst>
            </p:cNvPr>
            <p:cNvSpPr/>
            <p:nvPr/>
          </p:nvSpPr>
          <p:spPr>
            <a:xfrm>
              <a:off x="4412456" y="2412206"/>
              <a:ext cx="314325" cy="314325"/>
            </a:xfrm>
            <a:custGeom>
              <a:avLst/>
              <a:gdLst>
                <a:gd name="connsiteX0" fmla="*/ 264319 w 314325"/>
                <a:gd name="connsiteY0" fmla="*/ 35719 h 314325"/>
                <a:gd name="connsiteX1" fmla="*/ 264319 w 314325"/>
                <a:gd name="connsiteY1" fmla="*/ 7144 h 314325"/>
                <a:gd name="connsiteX2" fmla="*/ 245269 w 314325"/>
                <a:gd name="connsiteY2" fmla="*/ 7144 h 314325"/>
                <a:gd name="connsiteX3" fmla="*/ 245269 w 314325"/>
                <a:gd name="connsiteY3" fmla="*/ 35719 h 314325"/>
                <a:gd name="connsiteX4" fmla="*/ 216694 w 314325"/>
                <a:gd name="connsiteY4" fmla="*/ 35719 h 314325"/>
                <a:gd name="connsiteX5" fmla="*/ 216694 w 314325"/>
                <a:gd name="connsiteY5" fmla="*/ 7144 h 314325"/>
                <a:gd name="connsiteX6" fmla="*/ 197644 w 314325"/>
                <a:gd name="connsiteY6" fmla="*/ 7144 h 314325"/>
                <a:gd name="connsiteX7" fmla="*/ 197644 w 314325"/>
                <a:gd name="connsiteY7" fmla="*/ 35719 h 314325"/>
                <a:gd name="connsiteX8" fmla="*/ 169069 w 314325"/>
                <a:gd name="connsiteY8" fmla="*/ 35719 h 314325"/>
                <a:gd name="connsiteX9" fmla="*/ 169069 w 314325"/>
                <a:gd name="connsiteY9" fmla="*/ 7144 h 314325"/>
                <a:gd name="connsiteX10" fmla="*/ 150019 w 314325"/>
                <a:gd name="connsiteY10" fmla="*/ 7144 h 314325"/>
                <a:gd name="connsiteX11" fmla="*/ 150019 w 314325"/>
                <a:gd name="connsiteY11" fmla="*/ 35719 h 314325"/>
                <a:gd name="connsiteX12" fmla="*/ 121444 w 314325"/>
                <a:gd name="connsiteY12" fmla="*/ 35719 h 314325"/>
                <a:gd name="connsiteX13" fmla="*/ 121444 w 314325"/>
                <a:gd name="connsiteY13" fmla="*/ 7144 h 314325"/>
                <a:gd name="connsiteX14" fmla="*/ 102394 w 314325"/>
                <a:gd name="connsiteY14" fmla="*/ 7144 h 314325"/>
                <a:gd name="connsiteX15" fmla="*/ 102394 w 314325"/>
                <a:gd name="connsiteY15" fmla="*/ 35719 h 314325"/>
                <a:gd name="connsiteX16" fmla="*/ 73819 w 314325"/>
                <a:gd name="connsiteY16" fmla="*/ 35719 h 314325"/>
                <a:gd name="connsiteX17" fmla="*/ 73819 w 314325"/>
                <a:gd name="connsiteY17" fmla="*/ 7144 h 314325"/>
                <a:gd name="connsiteX18" fmla="*/ 54769 w 314325"/>
                <a:gd name="connsiteY18" fmla="*/ 7144 h 314325"/>
                <a:gd name="connsiteX19" fmla="*/ 54769 w 314325"/>
                <a:gd name="connsiteY19" fmla="*/ 35719 h 314325"/>
                <a:gd name="connsiteX20" fmla="*/ 35719 w 314325"/>
                <a:gd name="connsiteY20" fmla="*/ 54769 h 314325"/>
                <a:gd name="connsiteX21" fmla="*/ 7144 w 314325"/>
                <a:gd name="connsiteY21" fmla="*/ 54769 h 314325"/>
                <a:gd name="connsiteX22" fmla="*/ 7144 w 314325"/>
                <a:gd name="connsiteY22" fmla="*/ 73819 h 314325"/>
                <a:gd name="connsiteX23" fmla="*/ 35719 w 314325"/>
                <a:gd name="connsiteY23" fmla="*/ 73819 h 314325"/>
                <a:gd name="connsiteX24" fmla="*/ 35719 w 314325"/>
                <a:gd name="connsiteY24" fmla="*/ 102394 h 314325"/>
                <a:gd name="connsiteX25" fmla="*/ 7144 w 314325"/>
                <a:gd name="connsiteY25" fmla="*/ 102394 h 314325"/>
                <a:gd name="connsiteX26" fmla="*/ 7144 w 314325"/>
                <a:gd name="connsiteY26" fmla="*/ 121444 h 314325"/>
                <a:gd name="connsiteX27" fmla="*/ 35719 w 314325"/>
                <a:gd name="connsiteY27" fmla="*/ 121444 h 314325"/>
                <a:gd name="connsiteX28" fmla="*/ 35719 w 314325"/>
                <a:gd name="connsiteY28" fmla="*/ 150019 h 314325"/>
                <a:gd name="connsiteX29" fmla="*/ 7144 w 314325"/>
                <a:gd name="connsiteY29" fmla="*/ 150019 h 314325"/>
                <a:gd name="connsiteX30" fmla="*/ 7144 w 314325"/>
                <a:gd name="connsiteY30" fmla="*/ 169069 h 314325"/>
                <a:gd name="connsiteX31" fmla="*/ 35719 w 314325"/>
                <a:gd name="connsiteY31" fmla="*/ 169069 h 314325"/>
                <a:gd name="connsiteX32" fmla="*/ 35719 w 314325"/>
                <a:gd name="connsiteY32" fmla="*/ 197644 h 314325"/>
                <a:gd name="connsiteX33" fmla="*/ 7144 w 314325"/>
                <a:gd name="connsiteY33" fmla="*/ 197644 h 314325"/>
                <a:gd name="connsiteX34" fmla="*/ 7144 w 314325"/>
                <a:gd name="connsiteY34" fmla="*/ 216694 h 314325"/>
                <a:gd name="connsiteX35" fmla="*/ 35719 w 314325"/>
                <a:gd name="connsiteY35" fmla="*/ 216694 h 314325"/>
                <a:gd name="connsiteX36" fmla="*/ 35719 w 314325"/>
                <a:gd name="connsiteY36" fmla="*/ 245269 h 314325"/>
                <a:gd name="connsiteX37" fmla="*/ 7144 w 314325"/>
                <a:gd name="connsiteY37" fmla="*/ 245269 h 314325"/>
                <a:gd name="connsiteX38" fmla="*/ 7144 w 314325"/>
                <a:gd name="connsiteY38" fmla="*/ 264319 h 314325"/>
                <a:gd name="connsiteX39" fmla="*/ 35719 w 314325"/>
                <a:gd name="connsiteY39" fmla="*/ 264319 h 314325"/>
                <a:gd name="connsiteX40" fmla="*/ 54769 w 314325"/>
                <a:gd name="connsiteY40" fmla="*/ 283369 h 314325"/>
                <a:gd name="connsiteX41" fmla="*/ 54769 w 314325"/>
                <a:gd name="connsiteY41" fmla="*/ 311944 h 314325"/>
                <a:gd name="connsiteX42" fmla="*/ 73819 w 314325"/>
                <a:gd name="connsiteY42" fmla="*/ 311944 h 314325"/>
                <a:gd name="connsiteX43" fmla="*/ 73819 w 314325"/>
                <a:gd name="connsiteY43" fmla="*/ 283369 h 314325"/>
                <a:gd name="connsiteX44" fmla="*/ 102394 w 314325"/>
                <a:gd name="connsiteY44" fmla="*/ 283369 h 314325"/>
                <a:gd name="connsiteX45" fmla="*/ 102394 w 314325"/>
                <a:gd name="connsiteY45" fmla="*/ 311944 h 314325"/>
                <a:gd name="connsiteX46" fmla="*/ 121444 w 314325"/>
                <a:gd name="connsiteY46" fmla="*/ 311944 h 314325"/>
                <a:gd name="connsiteX47" fmla="*/ 121444 w 314325"/>
                <a:gd name="connsiteY47" fmla="*/ 283369 h 314325"/>
                <a:gd name="connsiteX48" fmla="*/ 150019 w 314325"/>
                <a:gd name="connsiteY48" fmla="*/ 283369 h 314325"/>
                <a:gd name="connsiteX49" fmla="*/ 150019 w 314325"/>
                <a:gd name="connsiteY49" fmla="*/ 311944 h 314325"/>
                <a:gd name="connsiteX50" fmla="*/ 169069 w 314325"/>
                <a:gd name="connsiteY50" fmla="*/ 311944 h 314325"/>
                <a:gd name="connsiteX51" fmla="*/ 169069 w 314325"/>
                <a:gd name="connsiteY51" fmla="*/ 283369 h 314325"/>
                <a:gd name="connsiteX52" fmla="*/ 197644 w 314325"/>
                <a:gd name="connsiteY52" fmla="*/ 283369 h 314325"/>
                <a:gd name="connsiteX53" fmla="*/ 197644 w 314325"/>
                <a:gd name="connsiteY53" fmla="*/ 311944 h 314325"/>
                <a:gd name="connsiteX54" fmla="*/ 216694 w 314325"/>
                <a:gd name="connsiteY54" fmla="*/ 311944 h 314325"/>
                <a:gd name="connsiteX55" fmla="*/ 216694 w 314325"/>
                <a:gd name="connsiteY55" fmla="*/ 283369 h 314325"/>
                <a:gd name="connsiteX56" fmla="*/ 245269 w 314325"/>
                <a:gd name="connsiteY56" fmla="*/ 283369 h 314325"/>
                <a:gd name="connsiteX57" fmla="*/ 245269 w 314325"/>
                <a:gd name="connsiteY57" fmla="*/ 311944 h 314325"/>
                <a:gd name="connsiteX58" fmla="*/ 264319 w 314325"/>
                <a:gd name="connsiteY58" fmla="*/ 311944 h 314325"/>
                <a:gd name="connsiteX59" fmla="*/ 264319 w 314325"/>
                <a:gd name="connsiteY59" fmla="*/ 283369 h 314325"/>
                <a:gd name="connsiteX60" fmla="*/ 283369 w 314325"/>
                <a:gd name="connsiteY60" fmla="*/ 264319 h 314325"/>
                <a:gd name="connsiteX61" fmla="*/ 311944 w 314325"/>
                <a:gd name="connsiteY61" fmla="*/ 264319 h 314325"/>
                <a:gd name="connsiteX62" fmla="*/ 311944 w 314325"/>
                <a:gd name="connsiteY62" fmla="*/ 245269 h 314325"/>
                <a:gd name="connsiteX63" fmla="*/ 283369 w 314325"/>
                <a:gd name="connsiteY63" fmla="*/ 245269 h 314325"/>
                <a:gd name="connsiteX64" fmla="*/ 283369 w 314325"/>
                <a:gd name="connsiteY64" fmla="*/ 216694 h 314325"/>
                <a:gd name="connsiteX65" fmla="*/ 311944 w 314325"/>
                <a:gd name="connsiteY65" fmla="*/ 216694 h 314325"/>
                <a:gd name="connsiteX66" fmla="*/ 311944 w 314325"/>
                <a:gd name="connsiteY66" fmla="*/ 197644 h 314325"/>
                <a:gd name="connsiteX67" fmla="*/ 283369 w 314325"/>
                <a:gd name="connsiteY67" fmla="*/ 197644 h 314325"/>
                <a:gd name="connsiteX68" fmla="*/ 283369 w 314325"/>
                <a:gd name="connsiteY68" fmla="*/ 169069 h 314325"/>
                <a:gd name="connsiteX69" fmla="*/ 311944 w 314325"/>
                <a:gd name="connsiteY69" fmla="*/ 169069 h 314325"/>
                <a:gd name="connsiteX70" fmla="*/ 311944 w 314325"/>
                <a:gd name="connsiteY70" fmla="*/ 150019 h 314325"/>
                <a:gd name="connsiteX71" fmla="*/ 283369 w 314325"/>
                <a:gd name="connsiteY71" fmla="*/ 150019 h 314325"/>
                <a:gd name="connsiteX72" fmla="*/ 283369 w 314325"/>
                <a:gd name="connsiteY72" fmla="*/ 121444 h 314325"/>
                <a:gd name="connsiteX73" fmla="*/ 311944 w 314325"/>
                <a:gd name="connsiteY73" fmla="*/ 121444 h 314325"/>
                <a:gd name="connsiteX74" fmla="*/ 311944 w 314325"/>
                <a:gd name="connsiteY74" fmla="*/ 102394 h 314325"/>
                <a:gd name="connsiteX75" fmla="*/ 283369 w 314325"/>
                <a:gd name="connsiteY75" fmla="*/ 102394 h 314325"/>
                <a:gd name="connsiteX76" fmla="*/ 283369 w 314325"/>
                <a:gd name="connsiteY76" fmla="*/ 73819 h 314325"/>
                <a:gd name="connsiteX77" fmla="*/ 311944 w 314325"/>
                <a:gd name="connsiteY77" fmla="*/ 73819 h 314325"/>
                <a:gd name="connsiteX78" fmla="*/ 311944 w 314325"/>
                <a:gd name="connsiteY78" fmla="*/ 54769 h 314325"/>
                <a:gd name="connsiteX79" fmla="*/ 283369 w 314325"/>
                <a:gd name="connsiteY79" fmla="*/ 54769 h 314325"/>
                <a:gd name="connsiteX80" fmla="*/ 264319 w 314325"/>
                <a:gd name="connsiteY80" fmla="*/ 35719 h 314325"/>
                <a:gd name="connsiteX81" fmla="*/ 264319 w 314325"/>
                <a:gd name="connsiteY81" fmla="*/ 262414 h 314325"/>
                <a:gd name="connsiteX82" fmla="*/ 262414 w 314325"/>
                <a:gd name="connsiteY82" fmla="*/ 264319 h 314325"/>
                <a:gd name="connsiteX83" fmla="*/ 56674 w 314325"/>
                <a:gd name="connsiteY83" fmla="*/ 264319 h 314325"/>
                <a:gd name="connsiteX84" fmla="*/ 56674 w 314325"/>
                <a:gd name="connsiteY84" fmla="*/ 264319 h 314325"/>
                <a:gd name="connsiteX85" fmla="*/ 54769 w 314325"/>
                <a:gd name="connsiteY85" fmla="*/ 262414 h 314325"/>
                <a:gd name="connsiteX86" fmla="*/ 54769 w 314325"/>
                <a:gd name="connsiteY86" fmla="*/ 56674 h 314325"/>
                <a:gd name="connsiteX87" fmla="*/ 54769 w 314325"/>
                <a:gd name="connsiteY87" fmla="*/ 56674 h 314325"/>
                <a:gd name="connsiteX88" fmla="*/ 56674 w 314325"/>
                <a:gd name="connsiteY88" fmla="*/ 54769 h 314325"/>
                <a:gd name="connsiteX89" fmla="*/ 262414 w 314325"/>
                <a:gd name="connsiteY89" fmla="*/ 54769 h 314325"/>
                <a:gd name="connsiteX90" fmla="*/ 264319 w 314325"/>
                <a:gd name="connsiteY90" fmla="*/ 56674 h 314325"/>
                <a:gd name="connsiteX91" fmla="*/ 264319 w 314325"/>
                <a:gd name="connsiteY91" fmla="*/ 26241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314325" h="314325">
                  <a:moveTo>
                    <a:pt x="264319" y="35719"/>
                  </a:moveTo>
                  <a:lnTo>
                    <a:pt x="264319" y="7144"/>
                  </a:lnTo>
                  <a:lnTo>
                    <a:pt x="245269" y="7144"/>
                  </a:lnTo>
                  <a:lnTo>
                    <a:pt x="245269" y="35719"/>
                  </a:lnTo>
                  <a:lnTo>
                    <a:pt x="216694" y="35719"/>
                  </a:lnTo>
                  <a:lnTo>
                    <a:pt x="216694" y="7144"/>
                  </a:lnTo>
                  <a:lnTo>
                    <a:pt x="197644" y="7144"/>
                  </a:lnTo>
                  <a:lnTo>
                    <a:pt x="197644" y="35719"/>
                  </a:lnTo>
                  <a:lnTo>
                    <a:pt x="169069" y="35719"/>
                  </a:lnTo>
                  <a:lnTo>
                    <a:pt x="169069" y="7144"/>
                  </a:lnTo>
                  <a:lnTo>
                    <a:pt x="150019" y="7144"/>
                  </a:lnTo>
                  <a:lnTo>
                    <a:pt x="150019" y="35719"/>
                  </a:lnTo>
                  <a:lnTo>
                    <a:pt x="121444" y="35719"/>
                  </a:lnTo>
                  <a:lnTo>
                    <a:pt x="121444" y="7144"/>
                  </a:lnTo>
                  <a:lnTo>
                    <a:pt x="102394" y="7144"/>
                  </a:lnTo>
                  <a:lnTo>
                    <a:pt x="102394" y="35719"/>
                  </a:lnTo>
                  <a:lnTo>
                    <a:pt x="73819" y="35719"/>
                  </a:lnTo>
                  <a:lnTo>
                    <a:pt x="73819" y="7144"/>
                  </a:lnTo>
                  <a:lnTo>
                    <a:pt x="54769" y="7144"/>
                  </a:lnTo>
                  <a:lnTo>
                    <a:pt x="54769" y="35719"/>
                  </a:lnTo>
                  <a:cubicBezTo>
                    <a:pt x="44291" y="36671"/>
                    <a:pt x="36671" y="44291"/>
                    <a:pt x="35719" y="54769"/>
                  </a:cubicBezTo>
                  <a:lnTo>
                    <a:pt x="7144" y="54769"/>
                  </a:lnTo>
                  <a:lnTo>
                    <a:pt x="7144" y="73819"/>
                  </a:lnTo>
                  <a:lnTo>
                    <a:pt x="35719" y="73819"/>
                  </a:lnTo>
                  <a:lnTo>
                    <a:pt x="35719" y="102394"/>
                  </a:lnTo>
                  <a:lnTo>
                    <a:pt x="7144" y="102394"/>
                  </a:lnTo>
                  <a:lnTo>
                    <a:pt x="7144" y="121444"/>
                  </a:lnTo>
                  <a:lnTo>
                    <a:pt x="35719" y="121444"/>
                  </a:lnTo>
                  <a:lnTo>
                    <a:pt x="35719" y="150019"/>
                  </a:lnTo>
                  <a:lnTo>
                    <a:pt x="7144" y="150019"/>
                  </a:lnTo>
                  <a:lnTo>
                    <a:pt x="7144" y="169069"/>
                  </a:lnTo>
                  <a:lnTo>
                    <a:pt x="35719" y="169069"/>
                  </a:lnTo>
                  <a:lnTo>
                    <a:pt x="35719" y="197644"/>
                  </a:lnTo>
                  <a:lnTo>
                    <a:pt x="7144" y="197644"/>
                  </a:lnTo>
                  <a:lnTo>
                    <a:pt x="7144" y="216694"/>
                  </a:lnTo>
                  <a:lnTo>
                    <a:pt x="35719" y="216694"/>
                  </a:lnTo>
                  <a:lnTo>
                    <a:pt x="35719" y="245269"/>
                  </a:lnTo>
                  <a:lnTo>
                    <a:pt x="7144" y="245269"/>
                  </a:lnTo>
                  <a:lnTo>
                    <a:pt x="7144" y="264319"/>
                  </a:lnTo>
                  <a:lnTo>
                    <a:pt x="35719" y="264319"/>
                  </a:lnTo>
                  <a:cubicBezTo>
                    <a:pt x="36671" y="274796"/>
                    <a:pt x="44291" y="282416"/>
                    <a:pt x="54769" y="283369"/>
                  </a:cubicBezTo>
                  <a:lnTo>
                    <a:pt x="54769" y="311944"/>
                  </a:lnTo>
                  <a:lnTo>
                    <a:pt x="73819" y="311944"/>
                  </a:lnTo>
                  <a:lnTo>
                    <a:pt x="73819" y="283369"/>
                  </a:lnTo>
                  <a:lnTo>
                    <a:pt x="102394" y="283369"/>
                  </a:lnTo>
                  <a:lnTo>
                    <a:pt x="102394" y="311944"/>
                  </a:lnTo>
                  <a:lnTo>
                    <a:pt x="121444" y="311944"/>
                  </a:lnTo>
                  <a:lnTo>
                    <a:pt x="121444" y="283369"/>
                  </a:lnTo>
                  <a:lnTo>
                    <a:pt x="150019" y="283369"/>
                  </a:lnTo>
                  <a:lnTo>
                    <a:pt x="150019" y="311944"/>
                  </a:lnTo>
                  <a:lnTo>
                    <a:pt x="169069" y="311944"/>
                  </a:lnTo>
                  <a:lnTo>
                    <a:pt x="169069" y="283369"/>
                  </a:lnTo>
                  <a:lnTo>
                    <a:pt x="197644" y="283369"/>
                  </a:lnTo>
                  <a:lnTo>
                    <a:pt x="197644" y="311944"/>
                  </a:lnTo>
                  <a:lnTo>
                    <a:pt x="216694" y="311944"/>
                  </a:lnTo>
                  <a:lnTo>
                    <a:pt x="216694" y="283369"/>
                  </a:lnTo>
                  <a:lnTo>
                    <a:pt x="245269" y="283369"/>
                  </a:lnTo>
                  <a:lnTo>
                    <a:pt x="245269" y="311944"/>
                  </a:lnTo>
                  <a:lnTo>
                    <a:pt x="264319" y="311944"/>
                  </a:lnTo>
                  <a:lnTo>
                    <a:pt x="264319" y="283369"/>
                  </a:lnTo>
                  <a:cubicBezTo>
                    <a:pt x="274796" y="282416"/>
                    <a:pt x="282416" y="274796"/>
                    <a:pt x="283369" y="264319"/>
                  </a:cubicBezTo>
                  <a:lnTo>
                    <a:pt x="311944" y="264319"/>
                  </a:lnTo>
                  <a:lnTo>
                    <a:pt x="311944" y="245269"/>
                  </a:lnTo>
                  <a:lnTo>
                    <a:pt x="283369" y="245269"/>
                  </a:lnTo>
                  <a:lnTo>
                    <a:pt x="283369" y="216694"/>
                  </a:lnTo>
                  <a:lnTo>
                    <a:pt x="311944" y="216694"/>
                  </a:lnTo>
                  <a:lnTo>
                    <a:pt x="311944" y="197644"/>
                  </a:lnTo>
                  <a:lnTo>
                    <a:pt x="283369" y="197644"/>
                  </a:lnTo>
                  <a:lnTo>
                    <a:pt x="283369" y="169069"/>
                  </a:lnTo>
                  <a:lnTo>
                    <a:pt x="311944" y="169069"/>
                  </a:lnTo>
                  <a:lnTo>
                    <a:pt x="311944" y="150019"/>
                  </a:lnTo>
                  <a:lnTo>
                    <a:pt x="283369" y="150019"/>
                  </a:lnTo>
                  <a:lnTo>
                    <a:pt x="283369" y="121444"/>
                  </a:lnTo>
                  <a:lnTo>
                    <a:pt x="311944" y="121444"/>
                  </a:lnTo>
                  <a:lnTo>
                    <a:pt x="311944" y="102394"/>
                  </a:lnTo>
                  <a:lnTo>
                    <a:pt x="283369" y="102394"/>
                  </a:lnTo>
                  <a:lnTo>
                    <a:pt x="283369" y="73819"/>
                  </a:lnTo>
                  <a:lnTo>
                    <a:pt x="311944" y="73819"/>
                  </a:lnTo>
                  <a:lnTo>
                    <a:pt x="311944" y="54769"/>
                  </a:lnTo>
                  <a:lnTo>
                    <a:pt x="283369" y="54769"/>
                  </a:lnTo>
                  <a:cubicBezTo>
                    <a:pt x="282416" y="44291"/>
                    <a:pt x="274796" y="36671"/>
                    <a:pt x="264319" y="35719"/>
                  </a:cubicBezTo>
                  <a:close/>
                  <a:moveTo>
                    <a:pt x="264319" y="262414"/>
                  </a:moveTo>
                  <a:cubicBezTo>
                    <a:pt x="264319" y="263366"/>
                    <a:pt x="263366" y="264319"/>
                    <a:pt x="262414" y="264319"/>
                  </a:cubicBezTo>
                  <a:lnTo>
                    <a:pt x="56674" y="264319"/>
                  </a:lnTo>
                  <a:cubicBezTo>
                    <a:pt x="56674" y="264319"/>
                    <a:pt x="56674" y="264319"/>
                    <a:pt x="56674" y="264319"/>
                  </a:cubicBezTo>
                  <a:cubicBezTo>
                    <a:pt x="55721" y="264319"/>
                    <a:pt x="54769" y="263366"/>
                    <a:pt x="54769" y="262414"/>
                  </a:cubicBezTo>
                  <a:lnTo>
                    <a:pt x="54769" y="56674"/>
                  </a:lnTo>
                  <a:cubicBezTo>
                    <a:pt x="54769" y="56674"/>
                    <a:pt x="54769" y="56674"/>
                    <a:pt x="54769" y="56674"/>
                  </a:cubicBezTo>
                  <a:cubicBezTo>
                    <a:pt x="54769" y="55721"/>
                    <a:pt x="55721" y="54769"/>
                    <a:pt x="56674" y="54769"/>
                  </a:cubicBezTo>
                  <a:lnTo>
                    <a:pt x="262414" y="54769"/>
                  </a:lnTo>
                  <a:cubicBezTo>
                    <a:pt x="263366" y="54769"/>
                    <a:pt x="264319" y="55721"/>
                    <a:pt x="264319" y="56674"/>
                  </a:cubicBezTo>
                  <a:lnTo>
                    <a:pt x="264319" y="262414"/>
                  </a:lnTo>
                  <a:close/>
                </a:path>
              </a:pathLst>
            </a:custGeom>
            <a:grpFill/>
            <a:ln w="19050" cap="flat">
              <a:noFill/>
              <a:prstDash val="solid"/>
              <a:miter/>
            </a:ln>
          </p:spPr>
          <p:txBody>
            <a:bodyPr rtlCol="0" anchor="ctr"/>
            <a:lstStyle/>
            <a:p>
              <a:pPr marL="0" marR="0" lvl="0" indent="0" defTabSz="914307"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sp>
        <p:nvSpPr>
          <p:cNvPr id="9" name="TextBox 8">
            <a:extLst>
              <a:ext uri="{FF2B5EF4-FFF2-40B4-BE49-F238E27FC236}">
                <a16:creationId xmlns:a16="http://schemas.microsoft.com/office/drawing/2014/main" id="{439AB658-5097-2A81-0E17-97FE85706F0A}"/>
              </a:ext>
            </a:extLst>
          </p:cNvPr>
          <p:cNvSpPr txBox="1"/>
          <p:nvPr/>
        </p:nvSpPr>
        <p:spPr>
          <a:xfrm>
            <a:off x="698923" y="4295259"/>
            <a:ext cx="3288897" cy="630814"/>
          </a:xfrm>
          <a:prstGeom prst="rect">
            <a:avLst/>
          </a:prstGeom>
          <a:noFill/>
        </p:spPr>
        <p:txBody>
          <a:bodyPr wrap="square" lIns="121920" tIns="60960" rIns="121920" bIns="60960" rtlCol="0">
            <a:sp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609561">
              <a:spcBef>
                <a:spcPts val="1000"/>
              </a:spcBef>
              <a:defRPr/>
            </a:pPr>
            <a:r>
              <a:rPr lang="en-US" sz="1833" kern="0" spc="67" dirty="0">
                <a:solidFill>
                  <a:srgbClr val="FFFFFF"/>
                </a:solidFill>
                <a:latin typeface="Calibri" panose="020F0502020204030204" pitchFamily="34" charset="0"/>
                <a:cs typeface="Calibri" panose="020F0502020204030204" pitchFamily="34" charset="0"/>
              </a:rPr>
              <a:t>Virtual server instances </a:t>
            </a:r>
            <a:br>
              <a:rPr lang="en-US" sz="1833" kern="0" spc="67" dirty="0">
                <a:solidFill>
                  <a:srgbClr val="FFFFFF"/>
                </a:solidFill>
                <a:latin typeface="Calibri" panose="020F0502020204030204" pitchFamily="34" charset="0"/>
                <a:cs typeface="Calibri" panose="020F0502020204030204" pitchFamily="34" charset="0"/>
              </a:rPr>
            </a:br>
            <a:r>
              <a:rPr lang="en-US" sz="1833" kern="0" spc="67" dirty="0">
                <a:solidFill>
                  <a:srgbClr val="FFFFFF"/>
                </a:solidFill>
                <a:latin typeface="Calibri" panose="020F0502020204030204" pitchFamily="34" charset="0"/>
                <a:cs typeface="Calibri" panose="020F0502020204030204" pitchFamily="34" charset="0"/>
              </a:rPr>
              <a:t>in the cloud</a:t>
            </a:r>
          </a:p>
        </p:txBody>
      </p:sp>
      <p:sp>
        <p:nvSpPr>
          <p:cNvPr id="10" name="TextBox 9">
            <a:extLst>
              <a:ext uri="{FF2B5EF4-FFF2-40B4-BE49-F238E27FC236}">
                <a16:creationId xmlns:a16="http://schemas.microsoft.com/office/drawing/2014/main" id="{8DF8B1CD-B360-67B3-2813-9E217D664F70}"/>
              </a:ext>
            </a:extLst>
          </p:cNvPr>
          <p:cNvSpPr txBox="1"/>
          <p:nvPr/>
        </p:nvSpPr>
        <p:spPr>
          <a:xfrm>
            <a:off x="4172708" y="4295259"/>
            <a:ext cx="3581400" cy="2133600"/>
          </a:xfrm>
          <a:prstGeom prst="rect">
            <a:avLst/>
          </a:prstGeom>
          <a:noFill/>
        </p:spPr>
        <p:txBody>
          <a:bodyPr wrap="square" lIns="76200" tIns="0" rIns="76200" bIns="0" rtlCol="0">
            <a:no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609561">
              <a:spcBef>
                <a:spcPts val="1000"/>
              </a:spcBef>
              <a:defRPr/>
            </a:pPr>
            <a:r>
              <a:rPr lang="en-US" sz="1833" kern="0" spc="67" dirty="0">
                <a:solidFill>
                  <a:srgbClr val="FFFFFF"/>
                </a:solidFill>
                <a:latin typeface="Calibri" panose="020F0502020204030204" pitchFamily="34" charset="0"/>
                <a:cs typeface="Calibri" panose="020F0502020204030204" pitchFamily="34" charset="0"/>
              </a:rPr>
              <a:t>Container management service for running </a:t>
            </a:r>
            <a:br>
              <a:rPr lang="en-US" sz="1833" kern="0" spc="67" dirty="0">
                <a:solidFill>
                  <a:srgbClr val="FFFFFF"/>
                </a:solidFill>
                <a:latin typeface="Calibri" panose="020F0502020204030204" pitchFamily="34" charset="0"/>
                <a:cs typeface="Calibri" panose="020F0502020204030204" pitchFamily="34" charset="0"/>
              </a:rPr>
            </a:br>
            <a:r>
              <a:rPr lang="en-US" sz="1833" kern="0" spc="67" dirty="0">
                <a:solidFill>
                  <a:srgbClr val="FFFFFF"/>
                </a:solidFill>
                <a:latin typeface="Calibri" panose="020F0502020204030204" pitchFamily="34" charset="0"/>
                <a:cs typeface="Calibri" panose="020F0502020204030204" pitchFamily="34" charset="0"/>
              </a:rPr>
              <a:t>Docker on a managed </a:t>
            </a:r>
            <a:br>
              <a:rPr lang="en-US" sz="1833" kern="0" spc="67" dirty="0">
                <a:solidFill>
                  <a:srgbClr val="FFFFFF"/>
                </a:solidFill>
                <a:latin typeface="Calibri" panose="020F0502020204030204" pitchFamily="34" charset="0"/>
                <a:cs typeface="Calibri" panose="020F0502020204030204" pitchFamily="34" charset="0"/>
              </a:rPr>
            </a:br>
            <a:r>
              <a:rPr lang="en-US" sz="1833" kern="0" spc="67" dirty="0">
                <a:solidFill>
                  <a:srgbClr val="FFFFFF"/>
                </a:solidFill>
                <a:latin typeface="Calibri" panose="020F0502020204030204" pitchFamily="34" charset="0"/>
                <a:cs typeface="Calibri" panose="020F0502020204030204" pitchFamily="34" charset="0"/>
              </a:rPr>
              <a:t>cluster of EC2</a:t>
            </a:r>
          </a:p>
          <a:p>
            <a:pPr algn="ctr" defTabSz="609561">
              <a:spcBef>
                <a:spcPts val="1000"/>
              </a:spcBef>
              <a:defRPr/>
            </a:pPr>
            <a:endParaRPr lang="en-US" sz="2133" kern="0" spc="0" dirty="0">
              <a:solidFill>
                <a:srgbClr val="FFFFFF"/>
              </a:solidFill>
              <a:latin typeface="Calibri" panose="020F0502020204030204" pitchFamily="34" charset="0"/>
              <a:cs typeface="Calibri" panose="020F0502020204030204" pitchFamily="34" charset="0"/>
            </a:endParaRPr>
          </a:p>
        </p:txBody>
      </p:sp>
      <p:sp>
        <p:nvSpPr>
          <p:cNvPr id="11" name="TextBox 10">
            <a:extLst>
              <a:ext uri="{FF2B5EF4-FFF2-40B4-BE49-F238E27FC236}">
                <a16:creationId xmlns:a16="http://schemas.microsoft.com/office/drawing/2014/main" id="{D3974AC1-AFF9-1D34-EF39-00C4A8970AFB}"/>
              </a:ext>
            </a:extLst>
          </p:cNvPr>
          <p:cNvSpPr txBox="1"/>
          <p:nvPr/>
        </p:nvSpPr>
        <p:spPr>
          <a:xfrm>
            <a:off x="7911677" y="4295260"/>
            <a:ext cx="3581400" cy="1054669"/>
          </a:xfrm>
          <a:prstGeom prst="rect">
            <a:avLst/>
          </a:prstGeom>
          <a:noFill/>
        </p:spPr>
        <p:txBody>
          <a:bodyPr wrap="square" lIns="76200" tIns="0" rIns="76200" bIns="0" rtlCol="0">
            <a:no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609561">
              <a:spcBef>
                <a:spcPts val="1000"/>
              </a:spcBef>
              <a:defRPr/>
            </a:pPr>
            <a:r>
              <a:rPr lang="en-US" sz="1833" kern="0" spc="67" dirty="0">
                <a:solidFill>
                  <a:srgbClr val="FFFFFF"/>
                </a:solidFill>
                <a:latin typeface="Calibri" panose="020F0502020204030204" pitchFamily="34" charset="0"/>
                <a:cs typeface="Calibri" panose="020F0502020204030204" pitchFamily="34" charset="0"/>
              </a:rPr>
              <a:t>Serverless compute </a:t>
            </a:r>
            <a:br>
              <a:rPr lang="en-US" sz="1833" kern="0" spc="67" dirty="0">
                <a:solidFill>
                  <a:srgbClr val="FFFFFF"/>
                </a:solidFill>
                <a:latin typeface="Calibri" panose="020F0502020204030204" pitchFamily="34" charset="0"/>
                <a:cs typeface="Calibri" panose="020F0502020204030204" pitchFamily="34" charset="0"/>
              </a:rPr>
            </a:br>
            <a:r>
              <a:rPr lang="en-US" sz="1833" kern="0" spc="67" dirty="0">
                <a:solidFill>
                  <a:srgbClr val="FFFFFF"/>
                </a:solidFill>
                <a:latin typeface="Calibri" panose="020F0502020204030204" pitchFamily="34" charset="0"/>
                <a:cs typeface="Calibri" panose="020F0502020204030204" pitchFamily="34" charset="0"/>
              </a:rPr>
              <a:t>for stateless code execution in response to triggers</a:t>
            </a:r>
          </a:p>
        </p:txBody>
      </p:sp>
      <p:pic>
        <p:nvPicPr>
          <p:cNvPr id="12" name="Graphic 11">
            <a:extLst>
              <a:ext uri="{FF2B5EF4-FFF2-40B4-BE49-F238E27FC236}">
                <a16:creationId xmlns:a16="http://schemas.microsoft.com/office/drawing/2014/main" id="{17F28857-3560-0B92-C434-E83C7121ADD9}"/>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5559128" y="2111550"/>
            <a:ext cx="808560" cy="909630"/>
          </a:xfrm>
          <a:prstGeom prst="rect">
            <a:avLst/>
          </a:prstGeom>
        </p:spPr>
      </p:pic>
      <p:pic>
        <p:nvPicPr>
          <p:cNvPr id="13" name="Graphic 12">
            <a:extLst>
              <a:ext uri="{FF2B5EF4-FFF2-40B4-BE49-F238E27FC236}">
                <a16:creationId xmlns:a16="http://schemas.microsoft.com/office/drawing/2014/main" id="{AB026BBF-7D5A-8866-7DAF-2ECEBB64855D}"/>
              </a:ext>
            </a:extLst>
          </p:cNvPr>
          <p:cNvPicPr>
            <a:picLocks noChangeAspect="1"/>
          </p:cNvPicPr>
          <p:nvPr/>
        </p:nvPicPr>
        <p:blipFill>
          <a:blip r:embed="rId5">
            <a:extLst>
              <a:ext uri="{28A0092B-C50C-407E-A947-70E740481C1C}">
                <a14:useLocalDpi xmlns:a14="http://schemas.microsoft.com/office/drawing/2010/main" val="0"/>
              </a:ext>
              <a:ext uri="{96DAC541-7B7A-43D3-8B79-37D633B846F1}">
                <asvg:svgBlip xmlns:asvg="http://schemas.microsoft.com/office/drawing/2016/SVG/main" r:embed="rId6"/>
              </a:ext>
            </a:extLst>
          </a:blip>
          <a:stretch>
            <a:fillRect/>
          </a:stretch>
        </p:blipFill>
        <p:spPr>
          <a:xfrm>
            <a:off x="9327831" y="2184864"/>
            <a:ext cx="749093" cy="780307"/>
          </a:xfrm>
          <a:prstGeom prst="rect">
            <a:avLst/>
          </a:prstGeom>
        </p:spPr>
      </p:pic>
      <p:sp>
        <p:nvSpPr>
          <p:cNvPr id="14" name="Rectangle 13">
            <a:extLst>
              <a:ext uri="{FF2B5EF4-FFF2-40B4-BE49-F238E27FC236}">
                <a16:creationId xmlns:a16="http://schemas.microsoft.com/office/drawing/2014/main" id="{D18E30D7-7506-BEE4-6FBE-BFC66F219C1C}"/>
              </a:ext>
            </a:extLst>
          </p:cNvPr>
          <p:cNvSpPr/>
          <p:nvPr/>
        </p:nvSpPr>
        <p:spPr>
          <a:xfrm>
            <a:off x="1366982" y="3481240"/>
            <a:ext cx="1952779" cy="369332"/>
          </a:xfrm>
          <a:prstGeom prst="rect">
            <a:avLst/>
          </a:prstGeom>
        </p:spPr>
        <p:txBody>
          <a:bodyPr wrap="none">
            <a:spAutoFit/>
          </a:bodyPr>
          <a:lstStyle/>
          <a:p>
            <a:pPr algn="ctr" defTabSz="609561">
              <a:lnSpc>
                <a:spcPct val="90000"/>
              </a:lnSpc>
              <a:spcBef>
                <a:spcPts val="1000"/>
              </a:spcBef>
              <a:defRPr/>
            </a:pPr>
            <a: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t>AMAZON EC2</a:t>
            </a:r>
          </a:p>
        </p:txBody>
      </p:sp>
      <p:sp>
        <p:nvSpPr>
          <p:cNvPr id="15" name="Rectangle 14">
            <a:extLst>
              <a:ext uri="{FF2B5EF4-FFF2-40B4-BE49-F238E27FC236}">
                <a16:creationId xmlns:a16="http://schemas.microsoft.com/office/drawing/2014/main" id="{542A4A4A-32E1-FAA8-DF52-2AC8DA5CCEE0}"/>
              </a:ext>
            </a:extLst>
          </p:cNvPr>
          <p:cNvSpPr/>
          <p:nvPr/>
        </p:nvSpPr>
        <p:spPr>
          <a:xfrm>
            <a:off x="4318960" y="3344728"/>
            <a:ext cx="3288897" cy="646331"/>
          </a:xfrm>
          <a:prstGeom prst="rect">
            <a:avLst/>
          </a:prstGeom>
        </p:spPr>
        <p:txBody>
          <a:bodyPr wrap="square">
            <a:spAutoFit/>
          </a:bodyPr>
          <a:lstStyle/>
          <a:p>
            <a:pPr algn="ctr" defTabSz="609561">
              <a:lnSpc>
                <a:spcPct val="90000"/>
              </a:lnSpc>
              <a:spcBef>
                <a:spcPts val="1000"/>
              </a:spcBef>
              <a:defRPr/>
            </a:pPr>
            <a: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t>AMAZON ECS, </a:t>
            </a:r>
            <a:b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br>
            <a: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t>EKS, and FARGATE*</a:t>
            </a:r>
          </a:p>
        </p:txBody>
      </p:sp>
      <p:sp>
        <p:nvSpPr>
          <p:cNvPr id="16" name="Rectangle 15">
            <a:extLst>
              <a:ext uri="{FF2B5EF4-FFF2-40B4-BE49-F238E27FC236}">
                <a16:creationId xmlns:a16="http://schemas.microsoft.com/office/drawing/2014/main" id="{804D63FD-FEC2-EF52-B20E-C2DE1EC7E155}"/>
              </a:ext>
            </a:extLst>
          </p:cNvPr>
          <p:cNvSpPr/>
          <p:nvPr/>
        </p:nvSpPr>
        <p:spPr>
          <a:xfrm>
            <a:off x="8627403" y="3427614"/>
            <a:ext cx="2023311" cy="400110"/>
          </a:xfrm>
          <a:prstGeom prst="rect">
            <a:avLst/>
          </a:prstGeom>
        </p:spPr>
        <p:txBody>
          <a:bodyPr wrap="none">
            <a:spAutoFit/>
          </a:bodyPr>
          <a:lstStyle/>
          <a:p>
            <a:pPr>
              <a:defRPr/>
            </a:pPr>
            <a: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t>AWS LAMBDA</a:t>
            </a:r>
            <a:endParaRPr lang="en-US" sz="1500" b="1" spc="250" dirty="0">
              <a:solidFill>
                <a:srgbClr val="EB910C"/>
              </a:solidFill>
              <a:latin typeface="Calibri" panose="020F0502020204030204" pitchFamily="34" charset="0"/>
              <a:cs typeface="Calibri" panose="020F0502020204030204" pitchFamily="34" charset="0"/>
            </a:endParaRPr>
          </a:p>
        </p:txBody>
      </p:sp>
      <p:sp>
        <p:nvSpPr>
          <p:cNvPr id="17" name="Title 6">
            <a:extLst>
              <a:ext uri="{FF2B5EF4-FFF2-40B4-BE49-F238E27FC236}">
                <a16:creationId xmlns:a16="http://schemas.microsoft.com/office/drawing/2014/main" id="{9CF1A5AD-B6A8-350B-E8A2-012942CCE87E}"/>
              </a:ext>
            </a:extLst>
          </p:cNvPr>
          <p:cNvSpPr txBox="1">
            <a:spLocks/>
          </p:cNvSpPr>
          <p:nvPr/>
        </p:nvSpPr>
        <p:spPr>
          <a:xfrm>
            <a:off x="457199" y="153248"/>
            <a:ext cx="1126236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Choices for Compute</a:t>
            </a:r>
            <a:endParaRPr kumimoji="0" lang="en-US" sz="3200"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Tree>
    <p:extLst>
      <p:ext uri="{BB962C8B-B14F-4D97-AF65-F5344CB8AC3E}">
        <p14:creationId xmlns:p14="http://schemas.microsoft.com/office/powerpoint/2010/main" val="313655380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E31F79-A3AA-55E1-FEDD-611FF977BC5F}"/>
              </a:ext>
            </a:extLst>
          </p:cNvPr>
          <p:cNvSpPr txBox="1">
            <a:spLocks/>
          </p:cNvSpPr>
          <p:nvPr/>
        </p:nvSpPr>
        <p:spPr>
          <a:xfrm>
            <a:off x="666672" y="221801"/>
            <a:ext cx="109728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Amazon Elastic Compute Cloud (Amazon EC2)</a:t>
            </a:r>
            <a:endParaRPr kumimoji="0" lang="en-US" sz="3200"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4B30A44A-3DC6-B49D-C599-28E71091FD58}"/>
              </a:ext>
            </a:extLst>
          </p:cNvPr>
          <p:cNvSpPr txBox="1"/>
          <p:nvPr/>
        </p:nvSpPr>
        <p:spPr>
          <a:xfrm>
            <a:off x="3818294" y="1420764"/>
            <a:ext cx="7391400" cy="641715"/>
          </a:xfrm>
          <a:prstGeom prst="rect">
            <a:avLst/>
          </a:prstGeom>
          <a:noFill/>
        </p:spPr>
        <p:txBody>
          <a:bodyPr wrap="square" lIns="0" tIns="0" rIns="0" bIns="0" rtlCol="0" anchor="ctr" anchorCtr="0">
            <a:noAutofit/>
          </a:bodyPr>
          <a:lstStyle/>
          <a:p>
            <a:pPr defTabSz="888964">
              <a:lnSpc>
                <a:spcPct val="90000"/>
              </a:lnSpc>
              <a:spcBef>
                <a:spcPct val="0"/>
              </a:spcBef>
              <a:spcAft>
                <a:spcPct val="35000"/>
              </a:spcAft>
              <a:defRPr/>
            </a:pPr>
            <a:r>
              <a:rPr lang="en-US" sz="2000" dirty="0">
                <a:solidFill>
                  <a:prstClr val="white"/>
                </a:solidFill>
                <a:latin typeface="Calibri" panose="020F0502020204030204" pitchFamily="34" charset="0"/>
                <a:ea typeface="Amazon Ember Light" panose="020B0403020204020204" pitchFamily="34" charset="0"/>
                <a:cs typeface="Calibri" panose="020F0502020204030204" pitchFamily="34" charset="0"/>
              </a:rPr>
              <a:t>Linux | Windows | Mac</a:t>
            </a:r>
          </a:p>
        </p:txBody>
      </p:sp>
      <p:sp>
        <p:nvSpPr>
          <p:cNvPr id="4" name="TextBox 3">
            <a:extLst>
              <a:ext uri="{FF2B5EF4-FFF2-40B4-BE49-F238E27FC236}">
                <a16:creationId xmlns:a16="http://schemas.microsoft.com/office/drawing/2014/main" id="{F1C35969-B058-6B59-1EBA-C4C3CB59A028}"/>
              </a:ext>
            </a:extLst>
          </p:cNvPr>
          <p:cNvSpPr txBox="1"/>
          <p:nvPr/>
        </p:nvSpPr>
        <p:spPr>
          <a:xfrm>
            <a:off x="3818294" y="2123778"/>
            <a:ext cx="7391400" cy="641715"/>
          </a:xfrm>
          <a:prstGeom prst="rect">
            <a:avLst/>
          </a:prstGeom>
          <a:noFill/>
        </p:spPr>
        <p:txBody>
          <a:bodyPr wrap="square" lIns="0" tIns="0" rIns="0" bIns="0" rtlCol="0" anchor="ctr" anchorCtr="0">
            <a:noAutofit/>
          </a:bodyPr>
          <a:lstStyle>
            <a:defPPr>
              <a:defRPr lang="en-US"/>
            </a:defPPr>
            <a:lvl1pPr defTabSz="1066800">
              <a:lnSpc>
                <a:spcPct val="90000"/>
              </a:lnSpc>
              <a:spcBef>
                <a:spcPct val="0"/>
              </a:spcBef>
              <a:spcAft>
                <a:spcPct val="35000"/>
              </a:spcAft>
              <a:defRPr sz="2400">
                <a:solidFill>
                  <a:schemeClr val="bg2"/>
                </a:solidFill>
                <a:ea typeface="Amazon Ember Light" panose="020B0403020204020204" pitchFamily="34" charset="0"/>
                <a:cs typeface="Amazon Ember Light" panose="020B0403020204020204" pitchFamily="34" charset="0"/>
              </a:defRPr>
            </a:lvl1pPr>
          </a:lstStyle>
          <a:p>
            <a:pPr>
              <a:defRPr/>
            </a:pPr>
            <a:r>
              <a:rPr lang="en-US" sz="2000" dirty="0">
                <a:solidFill>
                  <a:prstClr val="white"/>
                </a:solidFill>
                <a:latin typeface="Calibri" panose="020F0502020204030204" pitchFamily="34" charset="0"/>
                <a:cs typeface="Calibri" panose="020F0502020204030204" pitchFamily="34" charset="0"/>
              </a:rPr>
              <a:t>Arm and x86 architectures</a:t>
            </a:r>
          </a:p>
        </p:txBody>
      </p:sp>
      <p:sp>
        <p:nvSpPr>
          <p:cNvPr id="5" name="TextBox 4">
            <a:extLst>
              <a:ext uri="{FF2B5EF4-FFF2-40B4-BE49-F238E27FC236}">
                <a16:creationId xmlns:a16="http://schemas.microsoft.com/office/drawing/2014/main" id="{F124E538-D0C2-E7EA-7F15-85CC99631EA2}"/>
              </a:ext>
            </a:extLst>
          </p:cNvPr>
          <p:cNvSpPr txBox="1"/>
          <p:nvPr/>
        </p:nvSpPr>
        <p:spPr>
          <a:xfrm>
            <a:off x="3818294" y="3529808"/>
            <a:ext cx="7391400" cy="641715"/>
          </a:xfrm>
          <a:prstGeom prst="rect">
            <a:avLst/>
          </a:prstGeom>
          <a:noFill/>
        </p:spPr>
        <p:txBody>
          <a:bodyPr wrap="square" lIns="0" tIns="0" rIns="0" bIns="0" rtlCol="0" anchor="ctr" anchorCtr="0">
            <a:noAutofit/>
          </a:bodyPr>
          <a:lstStyle>
            <a:defPPr>
              <a:defRPr lang="en-US"/>
            </a:defPPr>
            <a:lvl1pPr defTabSz="1066800">
              <a:lnSpc>
                <a:spcPct val="90000"/>
              </a:lnSpc>
              <a:spcBef>
                <a:spcPct val="0"/>
              </a:spcBef>
              <a:spcAft>
                <a:spcPct val="35000"/>
              </a:spcAft>
              <a:defRPr sz="2400">
                <a:solidFill>
                  <a:schemeClr val="bg2"/>
                </a:solidFill>
                <a:ea typeface="Amazon Ember Light" panose="020B0403020204020204" pitchFamily="34" charset="0"/>
                <a:cs typeface="Amazon Ember Light" panose="020B0403020204020204" pitchFamily="34" charset="0"/>
              </a:defRPr>
            </a:lvl1pPr>
          </a:lstStyle>
          <a:p>
            <a:pPr>
              <a:defRPr/>
            </a:pPr>
            <a:r>
              <a:rPr lang="en-US" sz="2000" dirty="0">
                <a:solidFill>
                  <a:prstClr val="white"/>
                </a:solidFill>
                <a:latin typeface="Calibri" panose="020F0502020204030204" pitchFamily="34" charset="0"/>
                <a:cs typeface="Calibri" panose="020F0502020204030204" pitchFamily="34" charset="0"/>
              </a:rPr>
              <a:t>Bare metal, disk, networking capabilities</a:t>
            </a:r>
          </a:p>
        </p:txBody>
      </p:sp>
      <p:sp>
        <p:nvSpPr>
          <p:cNvPr id="6" name="TextBox 5">
            <a:extLst>
              <a:ext uri="{FF2B5EF4-FFF2-40B4-BE49-F238E27FC236}">
                <a16:creationId xmlns:a16="http://schemas.microsoft.com/office/drawing/2014/main" id="{83B22D7C-7EEE-78BA-4C7E-6E0D816A79EA}"/>
              </a:ext>
            </a:extLst>
          </p:cNvPr>
          <p:cNvSpPr txBox="1"/>
          <p:nvPr/>
        </p:nvSpPr>
        <p:spPr>
          <a:xfrm>
            <a:off x="3818294" y="4232824"/>
            <a:ext cx="7391400" cy="641715"/>
          </a:xfrm>
          <a:prstGeom prst="rect">
            <a:avLst/>
          </a:prstGeom>
          <a:noFill/>
        </p:spPr>
        <p:txBody>
          <a:bodyPr wrap="square" lIns="0" tIns="0" rIns="0" bIns="0" rtlCol="0" anchor="ctr" anchorCtr="0">
            <a:noAutofit/>
          </a:bodyPr>
          <a:lstStyle>
            <a:defPPr>
              <a:defRPr lang="en-US"/>
            </a:defPPr>
            <a:lvl1pPr defTabSz="1066800">
              <a:lnSpc>
                <a:spcPct val="90000"/>
              </a:lnSpc>
              <a:spcBef>
                <a:spcPct val="0"/>
              </a:spcBef>
              <a:spcAft>
                <a:spcPct val="35000"/>
              </a:spcAft>
              <a:defRPr sz="2400">
                <a:solidFill>
                  <a:schemeClr val="bg2"/>
                </a:solidFill>
                <a:ea typeface="Amazon Ember Light" panose="020B0403020204020204" pitchFamily="34" charset="0"/>
                <a:cs typeface="Amazon Ember Light" panose="020B0403020204020204" pitchFamily="34" charset="0"/>
              </a:defRPr>
            </a:lvl1pPr>
          </a:lstStyle>
          <a:p>
            <a:pPr>
              <a:defRPr/>
            </a:pPr>
            <a:r>
              <a:rPr lang="en-US" sz="2000" dirty="0">
                <a:solidFill>
                  <a:prstClr val="white"/>
                </a:solidFill>
                <a:latin typeface="Calibri" panose="020F0502020204030204" pitchFamily="34" charset="0"/>
                <a:cs typeface="Calibri" panose="020F0502020204030204" pitchFamily="34" charset="0"/>
              </a:rPr>
              <a:t>Packaged | Custom | Community AMIs</a:t>
            </a:r>
          </a:p>
        </p:txBody>
      </p:sp>
      <p:sp>
        <p:nvSpPr>
          <p:cNvPr id="7" name="TextBox 6">
            <a:extLst>
              <a:ext uri="{FF2B5EF4-FFF2-40B4-BE49-F238E27FC236}">
                <a16:creationId xmlns:a16="http://schemas.microsoft.com/office/drawing/2014/main" id="{7196122A-C34A-F731-3C3A-BFF9077434A5}"/>
              </a:ext>
            </a:extLst>
          </p:cNvPr>
          <p:cNvSpPr txBox="1"/>
          <p:nvPr/>
        </p:nvSpPr>
        <p:spPr>
          <a:xfrm>
            <a:off x="3818294" y="2826793"/>
            <a:ext cx="7391400" cy="641715"/>
          </a:xfrm>
          <a:prstGeom prst="rect">
            <a:avLst/>
          </a:prstGeom>
          <a:noFill/>
        </p:spPr>
        <p:txBody>
          <a:bodyPr wrap="square" lIns="0" tIns="0" rIns="0" bIns="0" rtlCol="0" anchor="ctr" anchorCtr="0">
            <a:noAutofit/>
          </a:bodyPr>
          <a:lstStyle>
            <a:defPPr>
              <a:defRPr lang="en-US"/>
            </a:defPPr>
            <a:lvl1pPr defTabSz="1066800">
              <a:lnSpc>
                <a:spcPct val="90000"/>
              </a:lnSpc>
              <a:spcBef>
                <a:spcPct val="0"/>
              </a:spcBef>
              <a:spcAft>
                <a:spcPct val="35000"/>
              </a:spcAft>
              <a:defRPr sz="2400">
                <a:solidFill>
                  <a:schemeClr val="bg2"/>
                </a:solidFill>
                <a:ea typeface="Amazon Ember Light" panose="020B0403020204020204" pitchFamily="34" charset="0"/>
                <a:cs typeface="Amazon Ember Light" panose="020B0403020204020204" pitchFamily="34" charset="0"/>
              </a:defRPr>
            </a:lvl1pPr>
          </a:lstStyle>
          <a:p>
            <a:pPr>
              <a:defRPr/>
            </a:pPr>
            <a:r>
              <a:rPr lang="en-US" sz="2000" dirty="0">
                <a:solidFill>
                  <a:prstClr val="white"/>
                </a:solidFill>
                <a:latin typeface="Calibri" panose="020F0502020204030204" pitchFamily="34" charset="0"/>
                <a:cs typeface="Calibri" panose="020F0502020204030204" pitchFamily="34" charset="0"/>
              </a:rPr>
              <a:t>General purpose and workload optimized</a:t>
            </a:r>
          </a:p>
        </p:txBody>
      </p:sp>
      <p:cxnSp>
        <p:nvCxnSpPr>
          <p:cNvPr id="8" name="Straight Connector 7">
            <a:extLst>
              <a:ext uri="{FF2B5EF4-FFF2-40B4-BE49-F238E27FC236}">
                <a16:creationId xmlns:a16="http://schemas.microsoft.com/office/drawing/2014/main" id="{93210AB1-2BBF-BD38-E2FD-A8D42416EFB1}"/>
              </a:ext>
            </a:extLst>
          </p:cNvPr>
          <p:cNvCxnSpPr>
            <a:cxnSpLocks/>
          </p:cNvCxnSpPr>
          <p:nvPr/>
        </p:nvCxnSpPr>
        <p:spPr>
          <a:xfrm>
            <a:off x="3491554" y="1420765"/>
            <a:ext cx="0" cy="4156789"/>
          </a:xfrm>
          <a:prstGeom prst="line">
            <a:avLst/>
          </a:prstGeom>
          <a:noFill/>
          <a:ln w="19050" cap="flat" cmpd="sng" algn="ctr">
            <a:solidFill>
              <a:srgbClr val="00A1C9"/>
            </a:solidFill>
            <a:prstDash val="solid"/>
            <a:miter lim="800000"/>
            <a:headEnd type="none"/>
            <a:tailEnd type="none"/>
          </a:ln>
          <a:effectLst/>
        </p:spPr>
      </p:cxnSp>
      <p:sp>
        <p:nvSpPr>
          <p:cNvPr id="9" name="TextBox 8">
            <a:extLst>
              <a:ext uri="{FF2B5EF4-FFF2-40B4-BE49-F238E27FC236}">
                <a16:creationId xmlns:a16="http://schemas.microsoft.com/office/drawing/2014/main" id="{2903C2DF-5C21-A729-2F7F-319164C91436}"/>
              </a:ext>
            </a:extLst>
          </p:cNvPr>
          <p:cNvSpPr txBox="1"/>
          <p:nvPr/>
        </p:nvSpPr>
        <p:spPr>
          <a:xfrm>
            <a:off x="3818294" y="4935838"/>
            <a:ext cx="7391400" cy="641715"/>
          </a:xfrm>
          <a:prstGeom prst="rect">
            <a:avLst/>
          </a:prstGeom>
          <a:noFill/>
        </p:spPr>
        <p:txBody>
          <a:bodyPr wrap="square" lIns="0" tIns="0" rIns="0" bIns="0" rtlCol="0" anchor="ctr" anchorCtr="0">
            <a:noAutofit/>
          </a:bodyPr>
          <a:lstStyle>
            <a:defPPr>
              <a:defRPr lang="en-US"/>
            </a:defPPr>
            <a:lvl1pPr defTabSz="1066800">
              <a:lnSpc>
                <a:spcPct val="90000"/>
              </a:lnSpc>
              <a:spcBef>
                <a:spcPct val="0"/>
              </a:spcBef>
              <a:spcAft>
                <a:spcPct val="35000"/>
              </a:spcAft>
              <a:defRPr sz="2400">
                <a:solidFill>
                  <a:schemeClr val="bg2"/>
                </a:solidFill>
                <a:ea typeface="Amazon Ember Light" panose="020B0403020204020204" pitchFamily="34" charset="0"/>
                <a:cs typeface="Amazon Ember Light" panose="020B0403020204020204" pitchFamily="34" charset="0"/>
              </a:defRPr>
            </a:lvl1pPr>
          </a:lstStyle>
          <a:p>
            <a:pPr>
              <a:defRPr/>
            </a:pPr>
            <a:r>
              <a:rPr lang="en-US" sz="2000" dirty="0">
                <a:solidFill>
                  <a:prstClr val="white"/>
                </a:solidFill>
                <a:latin typeface="Calibri" panose="020F0502020204030204" pitchFamily="34" charset="0"/>
                <a:cs typeface="Calibri" panose="020F0502020204030204" pitchFamily="34" charset="0"/>
              </a:rPr>
              <a:t>Multiple purchase options: On-Demand, Spot instances, Reserved Instances, Savings Plans, Dedicated Hosts</a:t>
            </a:r>
          </a:p>
        </p:txBody>
      </p:sp>
      <p:grpSp>
        <p:nvGrpSpPr>
          <p:cNvPr id="10" name="Graphic 3">
            <a:extLst>
              <a:ext uri="{FF2B5EF4-FFF2-40B4-BE49-F238E27FC236}">
                <a16:creationId xmlns:a16="http://schemas.microsoft.com/office/drawing/2014/main" id="{29C3C666-85BF-9B68-82DE-64B9B36E4581}"/>
              </a:ext>
            </a:extLst>
          </p:cNvPr>
          <p:cNvGrpSpPr/>
          <p:nvPr/>
        </p:nvGrpSpPr>
        <p:grpSpPr>
          <a:xfrm>
            <a:off x="1328705" y="2375092"/>
            <a:ext cx="1415473" cy="1415473"/>
            <a:chOff x="4333875" y="2333625"/>
            <a:chExt cx="476250" cy="476250"/>
          </a:xfrm>
          <a:solidFill>
            <a:sysClr val="window" lastClr="FFFFFF"/>
          </a:solidFill>
        </p:grpSpPr>
        <p:sp>
          <p:nvSpPr>
            <p:cNvPr id="11" name="Freeform: Shape 7">
              <a:extLst>
                <a:ext uri="{FF2B5EF4-FFF2-40B4-BE49-F238E27FC236}">
                  <a16:creationId xmlns:a16="http://schemas.microsoft.com/office/drawing/2014/main" id="{3BEC829D-2EB7-69D8-4897-AA2590781BC4}"/>
                </a:ext>
              </a:extLst>
            </p:cNvPr>
            <p:cNvSpPr/>
            <p:nvPr/>
          </p:nvSpPr>
          <p:spPr>
            <a:xfrm>
              <a:off x="4536281" y="2326481"/>
              <a:ext cx="276225" cy="276225"/>
            </a:xfrm>
            <a:custGeom>
              <a:avLst/>
              <a:gdLst>
                <a:gd name="connsiteX0" fmla="*/ 254794 w 276225"/>
                <a:gd name="connsiteY0" fmla="*/ 7144 h 276225"/>
                <a:gd name="connsiteX1" fmla="*/ 26194 w 276225"/>
                <a:gd name="connsiteY1" fmla="*/ 7144 h 276225"/>
                <a:gd name="connsiteX2" fmla="*/ 7144 w 276225"/>
                <a:gd name="connsiteY2" fmla="*/ 26194 h 276225"/>
                <a:gd name="connsiteX3" fmla="*/ 7144 w 276225"/>
                <a:gd name="connsiteY3" fmla="*/ 73819 h 276225"/>
                <a:gd name="connsiteX4" fmla="*/ 26194 w 276225"/>
                <a:gd name="connsiteY4" fmla="*/ 73819 h 276225"/>
                <a:gd name="connsiteX5" fmla="*/ 26194 w 276225"/>
                <a:gd name="connsiteY5" fmla="*/ 26194 h 276225"/>
                <a:gd name="connsiteX6" fmla="*/ 254794 w 276225"/>
                <a:gd name="connsiteY6" fmla="*/ 26194 h 276225"/>
                <a:gd name="connsiteX7" fmla="*/ 254794 w 276225"/>
                <a:gd name="connsiteY7" fmla="*/ 254794 h 276225"/>
                <a:gd name="connsiteX8" fmla="*/ 207169 w 276225"/>
                <a:gd name="connsiteY8" fmla="*/ 254794 h 276225"/>
                <a:gd name="connsiteX9" fmla="*/ 207169 w 276225"/>
                <a:gd name="connsiteY9" fmla="*/ 273844 h 276225"/>
                <a:gd name="connsiteX10" fmla="*/ 254794 w 276225"/>
                <a:gd name="connsiteY10" fmla="*/ 273844 h 276225"/>
                <a:gd name="connsiteX11" fmla="*/ 273844 w 276225"/>
                <a:gd name="connsiteY11" fmla="*/ 254794 h 276225"/>
                <a:gd name="connsiteX12" fmla="*/ 273844 w 276225"/>
                <a:gd name="connsiteY12" fmla="*/ 26194 h 276225"/>
                <a:gd name="connsiteX13" fmla="*/ 254794 w 276225"/>
                <a:gd name="connsiteY13" fmla="*/ 714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7144"/>
                  </a:moveTo>
                  <a:lnTo>
                    <a:pt x="26194" y="7144"/>
                  </a:lnTo>
                  <a:cubicBezTo>
                    <a:pt x="15716" y="7144"/>
                    <a:pt x="7144" y="15716"/>
                    <a:pt x="7144" y="26194"/>
                  </a:cubicBezTo>
                  <a:lnTo>
                    <a:pt x="7144" y="73819"/>
                  </a:lnTo>
                  <a:lnTo>
                    <a:pt x="26194" y="73819"/>
                  </a:lnTo>
                  <a:lnTo>
                    <a:pt x="26194" y="26194"/>
                  </a:lnTo>
                  <a:lnTo>
                    <a:pt x="254794" y="26194"/>
                  </a:lnTo>
                  <a:lnTo>
                    <a:pt x="254794" y="254794"/>
                  </a:lnTo>
                  <a:lnTo>
                    <a:pt x="207169" y="254794"/>
                  </a:lnTo>
                  <a:lnTo>
                    <a:pt x="207169" y="273844"/>
                  </a:lnTo>
                  <a:lnTo>
                    <a:pt x="254794" y="273844"/>
                  </a:lnTo>
                  <a:cubicBezTo>
                    <a:pt x="265271" y="273844"/>
                    <a:pt x="273844" y="265271"/>
                    <a:pt x="273844" y="254794"/>
                  </a:cubicBezTo>
                  <a:lnTo>
                    <a:pt x="273844" y="26194"/>
                  </a:lnTo>
                  <a:cubicBezTo>
                    <a:pt x="273844" y="15716"/>
                    <a:pt x="265271" y="7144"/>
                    <a:pt x="254794" y="7144"/>
                  </a:cubicBezTo>
                  <a:close/>
                </a:path>
              </a:pathLst>
            </a:custGeom>
            <a:grpFill/>
            <a:ln w="19050" cap="flat">
              <a:noFill/>
              <a:prstDash val="solid"/>
              <a:miter/>
            </a:ln>
          </p:spPr>
          <p:txBody>
            <a:bodyPr rtlCol="0" anchor="ct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12" name="Freeform: Shape 8">
              <a:extLst>
                <a:ext uri="{FF2B5EF4-FFF2-40B4-BE49-F238E27FC236}">
                  <a16:creationId xmlns:a16="http://schemas.microsoft.com/office/drawing/2014/main" id="{9B5FF9F2-3B84-C0A3-CEB4-7F9ACE83084B}"/>
                </a:ext>
              </a:extLst>
            </p:cNvPr>
            <p:cNvSpPr/>
            <p:nvPr/>
          </p:nvSpPr>
          <p:spPr>
            <a:xfrm>
              <a:off x="4326731" y="2536031"/>
              <a:ext cx="276225" cy="276225"/>
            </a:xfrm>
            <a:custGeom>
              <a:avLst/>
              <a:gdLst>
                <a:gd name="connsiteX0" fmla="*/ 254794 w 276225"/>
                <a:gd name="connsiteY0" fmla="*/ 254794 h 276225"/>
                <a:gd name="connsiteX1" fmla="*/ 26194 w 276225"/>
                <a:gd name="connsiteY1" fmla="*/ 254794 h 276225"/>
                <a:gd name="connsiteX2" fmla="*/ 26194 w 276225"/>
                <a:gd name="connsiteY2" fmla="*/ 26194 h 276225"/>
                <a:gd name="connsiteX3" fmla="*/ 73819 w 276225"/>
                <a:gd name="connsiteY3" fmla="*/ 26194 h 276225"/>
                <a:gd name="connsiteX4" fmla="*/ 73819 w 276225"/>
                <a:gd name="connsiteY4" fmla="*/ 7144 h 276225"/>
                <a:gd name="connsiteX5" fmla="*/ 26194 w 276225"/>
                <a:gd name="connsiteY5" fmla="*/ 7144 h 276225"/>
                <a:gd name="connsiteX6" fmla="*/ 7144 w 276225"/>
                <a:gd name="connsiteY6" fmla="*/ 26194 h 276225"/>
                <a:gd name="connsiteX7" fmla="*/ 7144 w 276225"/>
                <a:gd name="connsiteY7" fmla="*/ 254794 h 276225"/>
                <a:gd name="connsiteX8" fmla="*/ 26194 w 276225"/>
                <a:gd name="connsiteY8" fmla="*/ 273844 h 276225"/>
                <a:gd name="connsiteX9" fmla="*/ 254794 w 276225"/>
                <a:gd name="connsiteY9" fmla="*/ 273844 h 276225"/>
                <a:gd name="connsiteX10" fmla="*/ 273844 w 276225"/>
                <a:gd name="connsiteY10" fmla="*/ 254794 h 276225"/>
                <a:gd name="connsiteX11" fmla="*/ 273844 w 276225"/>
                <a:gd name="connsiteY11" fmla="*/ 207169 h 276225"/>
                <a:gd name="connsiteX12" fmla="*/ 254794 w 276225"/>
                <a:gd name="connsiteY12" fmla="*/ 207169 h 276225"/>
                <a:gd name="connsiteX13" fmla="*/ 254794 w 276225"/>
                <a:gd name="connsiteY13" fmla="*/ 25479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254794"/>
                  </a:moveTo>
                  <a:lnTo>
                    <a:pt x="26194" y="254794"/>
                  </a:lnTo>
                  <a:lnTo>
                    <a:pt x="26194" y="26194"/>
                  </a:lnTo>
                  <a:lnTo>
                    <a:pt x="73819" y="26194"/>
                  </a:lnTo>
                  <a:lnTo>
                    <a:pt x="73819" y="7144"/>
                  </a:lnTo>
                  <a:lnTo>
                    <a:pt x="26194" y="7144"/>
                  </a:lnTo>
                  <a:cubicBezTo>
                    <a:pt x="15716" y="7144"/>
                    <a:pt x="7144" y="15716"/>
                    <a:pt x="7144" y="26194"/>
                  </a:cubicBezTo>
                  <a:lnTo>
                    <a:pt x="7144" y="254794"/>
                  </a:lnTo>
                  <a:cubicBezTo>
                    <a:pt x="7144" y="265271"/>
                    <a:pt x="15716" y="273844"/>
                    <a:pt x="26194" y="273844"/>
                  </a:cubicBezTo>
                  <a:lnTo>
                    <a:pt x="254794" y="273844"/>
                  </a:lnTo>
                  <a:cubicBezTo>
                    <a:pt x="265271" y="273844"/>
                    <a:pt x="273844" y="265271"/>
                    <a:pt x="273844" y="254794"/>
                  </a:cubicBezTo>
                  <a:lnTo>
                    <a:pt x="273844" y="207169"/>
                  </a:lnTo>
                  <a:lnTo>
                    <a:pt x="254794" y="207169"/>
                  </a:lnTo>
                  <a:lnTo>
                    <a:pt x="254794" y="254794"/>
                  </a:lnTo>
                  <a:close/>
                </a:path>
              </a:pathLst>
            </a:custGeom>
            <a:grpFill/>
            <a:ln w="19050" cap="flat">
              <a:noFill/>
              <a:prstDash val="solid"/>
              <a:miter/>
            </a:ln>
          </p:spPr>
          <p:txBody>
            <a:bodyPr rtlCol="0" anchor="ct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sp>
          <p:nvSpPr>
            <p:cNvPr id="13" name="Freeform: Shape 9">
              <a:extLst>
                <a:ext uri="{FF2B5EF4-FFF2-40B4-BE49-F238E27FC236}">
                  <a16:creationId xmlns:a16="http://schemas.microsoft.com/office/drawing/2014/main" id="{34D2C5C4-40FF-CE8B-BD42-D027EE0184D3}"/>
                </a:ext>
              </a:extLst>
            </p:cNvPr>
            <p:cNvSpPr/>
            <p:nvPr/>
          </p:nvSpPr>
          <p:spPr>
            <a:xfrm>
              <a:off x="4412456" y="2412206"/>
              <a:ext cx="314325" cy="314325"/>
            </a:xfrm>
            <a:custGeom>
              <a:avLst/>
              <a:gdLst>
                <a:gd name="connsiteX0" fmla="*/ 264319 w 314325"/>
                <a:gd name="connsiteY0" fmla="*/ 35719 h 314325"/>
                <a:gd name="connsiteX1" fmla="*/ 264319 w 314325"/>
                <a:gd name="connsiteY1" fmla="*/ 7144 h 314325"/>
                <a:gd name="connsiteX2" fmla="*/ 245269 w 314325"/>
                <a:gd name="connsiteY2" fmla="*/ 7144 h 314325"/>
                <a:gd name="connsiteX3" fmla="*/ 245269 w 314325"/>
                <a:gd name="connsiteY3" fmla="*/ 35719 h 314325"/>
                <a:gd name="connsiteX4" fmla="*/ 216694 w 314325"/>
                <a:gd name="connsiteY4" fmla="*/ 35719 h 314325"/>
                <a:gd name="connsiteX5" fmla="*/ 216694 w 314325"/>
                <a:gd name="connsiteY5" fmla="*/ 7144 h 314325"/>
                <a:gd name="connsiteX6" fmla="*/ 197644 w 314325"/>
                <a:gd name="connsiteY6" fmla="*/ 7144 h 314325"/>
                <a:gd name="connsiteX7" fmla="*/ 197644 w 314325"/>
                <a:gd name="connsiteY7" fmla="*/ 35719 h 314325"/>
                <a:gd name="connsiteX8" fmla="*/ 169069 w 314325"/>
                <a:gd name="connsiteY8" fmla="*/ 35719 h 314325"/>
                <a:gd name="connsiteX9" fmla="*/ 169069 w 314325"/>
                <a:gd name="connsiteY9" fmla="*/ 7144 h 314325"/>
                <a:gd name="connsiteX10" fmla="*/ 150019 w 314325"/>
                <a:gd name="connsiteY10" fmla="*/ 7144 h 314325"/>
                <a:gd name="connsiteX11" fmla="*/ 150019 w 314325"/>
                <a:gd name="connsiteY11" fmla="*/ 35719 h 314325"/>
                <a:gd name="connsiteX12" fmla="*/ 121444 w 314325"/>
                <a:gd name="connsiteY12" fmla="*/ 35719 h 314325"/>
                <a:gd name="connsiteX13" fmla="*/ 121444 w 314325"/>
                <a:gd name="connsiteY13" fmla="*/ 7144 h 314325"/>
                <a:gd name="connsiteX14" fmla="*/ 102394 w 314325"/>
                <a:gd name="connsiteY14" fmla="*/ 7144 h 314325"/>
                <a:gd name="connsiteX15" fmla="*/ 102394 w 314325"/>
                <a:gd name="connsiteY15" fmla="*/ 35719 h 314325"/>
                <a:gd name="connsiteX16" fmla="*/ 73819 w 314325"/>
                <a:gd name="connsiteY16" fmla="*/ 35719 h 314325"/>
                <a:gd name="connsiteX17" fmla="*/ 73819 w 314325"/>
                <a:gd name="connsiteY17" fmla="*/ 7144 h 314325"/>
                <a:gd name="connsiteX18" fmla="*/ 54769 w 314325"/>
                <a:gd name="connsiteY18" fmla="*/ 7144 h 314325"/>
                <a:gd name="connsiteX19" fmla="*/ 54769 w 314325"/>
                <a:gd name="connsiteY19" fmla="*/ 35719 h 314325"/>
                <a:gd name="connsiteX20" fmla="*/ 35719 w 314325"/>
                <a:gd name="connsiteY20" fmla="*/ 54769 h 314325"/>
                <a:gd name="connsiteX21" fmla="*/ 7144 w 314325"/>
                <a:gd name="connsiteY21" fmla="*/ 54769 h 314325"/>
                <a:gd name="connsiteX22" fmla="*/ 7144 w 314325"/>
                <a:gd name="connsiteY22" fmla="*/ 73819 h 314325"/>
                <a:gd name="connsiteX23" fmla="*/ 35719 w 314325"/>
                <a:gd name="connsiteY23" fmla="*/ 73819 h 314325"/>
                <a:gd name="connsiteX24" fmla="*/ 35719 w 314325"/>
                <a:gd name="connsiteY24" fmla="*/ 102394 h 314325"/>
                <a:gd name="connsiteX25" fmla="*/ 7144 w 314325"/>
                <a:gd name="connsiteY25" fmla="*/ 102394 h 314325"/>
                <a:gd name="connsiteX26" fmla="*/ 7144 w 314325"/>
                <a:gd name="connsiteY26" fmla="*/ 121444 h 314325"/>
                <a:gd name="connsiteX27" fmla="*/ 35719 w 314325"/>
                <a:gd name="connsiteY27" fmla="*/ 121444 h 314325"/>
                <a:gd name="connsiteX28" fmla="*/ 35719 w 314325"/>
                <a:gd name="connsiteY28" fmla="*/ 150019 h 314325"/>
                <a:gd name="connsiteX29" fmla="*/ 7144 w 314325"/>
                <a:gd name="connsiteY29" fmla="*/ 150019 h 314325"/>
                <a:gd name="connsiteX30" fmla="*/ 7144 w 314325"/>
                <a:gd name="connsiteY30" fmla="*/ 169069 h 314325"/>
                <a:gd name="connsiteX31" fmla="*/ 35719 w 314325"/>
                <a:gd name="connsiteY31" fmla="*/ 169069 h 314325"/>
                <a:gd name="connsiteX32" fmla="*/ 35719 w 314325"/>
                <a:gd name="connsiteY32" fmla="*/ 197644 h 314325"/>
                <a:gd name="connsiteX33" fmla="*/ 7144 w 314325"/>
                <a:gd name="connsiteY33" fmla="*/ 197644 h 314325"/>
                <a:gd name="connsiteX34" fmla="*/ 7144 w 314325"/>
                <a:gd name="connsiteY34" fmla="*/ 216694 h 314325"/>
                <a:gd name="connsiteX35" fmla="*/ 35719 w 314325"/>
                <a:gd name="connsiteY35" fmla="*/ 216694 h 314325"/>
                <a:gd name="connsiteX36" fmla="*/ 35719 w 314325"/>
                <a:gd name="connsiteY36" fmla="*/ 245269 h 314325"/>
                <a:gd name="connsiteX37" fmla="*/ 7144 w 314325"/>
                <a:gd name="connsiteY37" fmla="*/ 245269 h 314325"/>
                <a:gd name="connsiteX38" fmla="*/ 7144 w 314325"/>
                <a:gd name="connsiteY38" fmla="*/ 264319 h 314325"/>
                <a:gd name="connsiteX39" fmla="*/ 35719 w 314325"/>
                <a:gd name="connsiteY39" fmla="*/ 264319 h 314325"/>
                <a:gd name="connsiteX40" fmla="*/ 54769 w 314325"/>
                <a:gd name="connsiteY40" fmla="*/ 283369 h 314325"/>
                <a:gd name="connsiteX41" fmla="*/ 54769 w 314325"/>
                <a:gd name="connsiteY41" fmla="*/ 311944 h 314325"/>
                <a:gd name="connsiteX42" fmla="*/ 73819 w 314325"/>
                <a:gd name="connsiteY42" fmla="*/ 311944 h 314325"/>
                <a:gd name="connsiteX43" fmla="*/ 73819 w 314325"/>
                <a:gd name="connsiteY43" fmla="*/ 283369 h 314325"/>
                <a:gd name="connsiteX44" fmla="*/ 102394 w 314325"/>
                <a:gd name="connsiteY44" fmla="*/ 283369 h 314325"/>
                <a:gd name="connsiteX45" fmla="*/ 102394 w 314325"/>
                <a:gd name="connsiteY45" fmla="*/ 311944 h 314325"/>
                <a:gd name="connsiteX46" fmla="*/ 121444 w 314325"/>
                <a:gd name="connsiteY46" fmla="*/ 311944 h 314325"/>
                <a:gd name="connsiteX47" fmla="*/ 121444 w 314325"/>
                <a:gd name="connsiteY47" fmla="*/ 283369 h 314325"/>
                <a:gd name="connsiteX48" fmla="*/ 150019 w 314325"/>
                <a:gd name="connsiteY48" fmla="*/ 283369 h 314325"/>
                <a:gd name="connsiteX49" fmla="*/ 150019 w 314325"/>
                <a:gd name="connsiteY49" fmla="*/ 311944 h 314325"/>
                <a:gd name="connsiteX50" fmla="*/ 169069 w 314325"/>
                <a:gd name="connsiteY50" fmla="*/ 311944 h 314325"/>
                <a:gd name="connsiteX51" fmla="*/ 169069 w 314325"/>
                <a:gd name="connsiteY51" fmla="*/ 283369 h 314325"/>
                <a:gd name="connsiteX52" fmla="*/ 197644 w 314325"/>
                <a:gd name="connsiteY52" fmla="*/ 283369 h 314325"/>
                <a:gd name="connsiteX53" fmla="*/ 197644 w 314325"/>
                <a:gd name="connsiteY53" fmla="*/ 311944 h 314325"/>
                <a:gd name="connsiteX54" fmla="*/ 216694 w 314325"/>
                <a:gd name="connsiteY54" fmla="*/ 311944 h 314325"/>
                <a:gd name="connsiteX55" fmla="*/ 216694 w 314325"/>
                <a:gd name="connsiteY55" fmla="*/ 283369 h 314325"/>
                <a:gd name="connsiteX56" fmla="*/ 245269 w 314325"/>
                <a:gd name="connsiteY56" fmla="*/ 283369 h 314325"/>
                <a:gd name="connsiteX57" fmla="*/ 245269 w 314325"/>
                <a:gd name="connsiteY57" fmla="*/ 311944 h 314325"/>
                <a:gd name="connsiteX58" fmla="*/ 264319 w 314325"/>
                <a:gd name="connsiteY58" fmla="*/ 311944 h 314325"/>
                <a:gd name="connsiteX59" fmla="*/ 264319 w 314325"/>
                <a:gd name="connsiteY59" fmla="*/ 283369 h 314325"/>
                <a:gd name="connsiteX60" fmla="*/ 283369 w 314325"/>
                <a:gd name="connsiteY60" fmla="*/ 264319 h 314325"/>
                <a:gd name="connsiteX61" fmla="*/ 311944 w 314325"/>
                <a:gd name="connsiteY61" fmla="*/ 264319 h 314325"/>
                <a:gd name="connsiteX62" fmla="*/ 311944 w 314325"/>
                <a:gd name="connsiteY62" fmla="*/ 245269 h 314325"/>
                <a:gd name="connsiteX63" fmla="*/ 283369 w 314325"/>
                <a:gd name="connsiteY63" fmla="*/ 245269 h 314325"/>
                <a:gd name="connsiteX64" fmla="*/ 283369 w 314325"/>
                <a:gd name="connsiteY64" fmla="*/ 216694 h 314325"/>
                <a:gd name="connsiteX65" fmla="*/ 311944 w 314325"/>
                <a:gd name="connsiteY65" fmla="*/ 216694 h 314325"/>
                <a:gd name="connsiteX66" fmla="*/ 311944 w 314325"/>
                <a:gd name="connsiteY66" fmla="*/ 197644 h 314325"/>
                <a:gd name="connsiteX67" fmla="*/ 283369 w 314325"/>
                <a:gd name="connsiteY67" fmla="*/ 197644 h 314325"/>
                <a:gd name="connsiteX68" fmla="*/ 283369 w 314325"/>
                <a:gd name="connsiteY68" fmla="*/ 169069 h 314325"/>
                <a:gd name="connsiteX69" fmla="*/ 311944 w 314325"/>
                <a:gd name="connsiteY69" fmla="*/ 169069 h 314325"/>
                <a:gd name="connsiteX70" fmla="*/ 311944 w 314325"/>
                <a:gd name="connsiteY70" fmla="*/ 150019 h 314325"/>
                <a:gd name="connsiteX71" fmla="*/ 283369 w 314325"/>
                <a:gd name="connsiteY71" fmla="*/ 150019 h 314325"/>
                <a:gd name="connsiteX72" fmla="*/ 283369 w 314325"/>
                <a:gd name="connsiteY72" fmla="*/ 121444 h 314325"/>
                <a:gd name="connsiteX73" fmla="*/ 311944 w 314325"/>
                <a:gd name="connsiteY73" fmla="*/ 121444 h 314325"/>
                <a:gd name="connsiteX74" fmla="*/ 311944 w 314325"/>
                <a:gd name="connsiteY74" fmla="*/ 102394 h 314325"/>
                <a:gd name="connsiteX75" fmla="*/ 283369 w 314325"/>
                <a:gd name="connsiteY75" fmla="*/ 102394 h 314325"/>
                <a:gd name="connsiteX76" fmla="*/ 283369 w 314325"/>
                <a:gd name="connsiteY76" fmla="*/ 73819 h 314325"/>
                <a:gd name="connsiteX77" fmla="*/ 311944 w 314325"/>
                <a:gd name="connsiteY77" fmla="*/ 73819 h 314325"/>
                <a:gd name="connsiteX78" fmla="*/ 311944 w 314325"/>
                <a:gd name="connsiteY78" fmla="*/ 54769 h 314325"/>
                <a:gd name="connsiteX79" fmla="*/ 283369 w 314325"/>
                <a:gd name="connsiteY79" fmla="*/ 54769 h 314325"/>
                <a:gd name="connsiteX80" fmla="*/ 264319 w 314325"/>
                <a:gd name="connsiteY80" fmla="*/ 35719 h 314325"/>
                <a:gd name="connsiteX81" fmla="*/ 264319 w 314325"/>
                <a:gd name="connsiteY81" fmla="*/ 262414 h 314325"/>
                <a:gd name="connsiteX82" fmla="*/ 262414 w 314325"/>
                <a:gd name="connsiteY82" fmla="*/ 264319 h 314325"/>
                <a:gd name="connsiteX83" fmla="*/ 56674 w 314325"/>
                <a:gd name="connsiteY83" fmla="*/ 264319 h 314325"/>
                <a:gd name="connsiteX84" fmla="*/ 56674 w 314325"/>
                <a:gd name="connsiteY84" fmla="*/ 264319 h 314325"/>
                <a:gd name="connsiteX85" fmla="*/ 54769 w 314325"/>
                <a:gd name="connsiteY85" fmla="*/ 262414 h 314325"/>
                <a:gd name="connsiteX86" fmla="*/ 54769 w 314325"/>
                <a:gd name="connsiteY86" fmla="*/ 56674 h 314325"/>
                <a:gd name="connsiteX87" fmla="*/ 54769 w 314325"/>
                <a:gd name="connsiteY87" fmla="*/ 56674 h 314325"/>
                <a:gd name="connsiteX88" fmla="*/ 56674 w 314325"/>
                <a:gd name="connsiteY88" fmla="*/ 54769 h 314325"/>
                <a:gd name="connsiteX89" fmla="*/ 262414 w 314325"/>
                <a:gd name="connsiteY89" fmla="*/ 54769 h 314325"/>
                <a:gd name="connsiteX90" fmla="*/ 264319 w 314325"/>
                <a:gd name="connsiteY90" fmla="*/ 56674 h 314325"/>
                <a:gd name="connsiteX91" fmla="*/ 264319 w 314325"/>
                <a:gd name="connsiteY91" fmla="*/ 26241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314325" h="314325">
                  <a:moveTo>
                    <a:pt x="264319" y="35719"/>
                  </a:moveTo>
                  <a:lnTo>
                    <a:pt x="264319" y="7144"/>
                  </a:lnTo>
                  <a:lnTo>
                    <a:pt x="245269" y="7144"/>
                  </a:lnTo>
                  <a:lnTo>
                    <a:pt x="245269" y="35719"/>
                  </a:lnTo>
                  <a:lnTo>
                    <a:pt x="216694" y="35719"/>
                  </a:lnTo>
                  <a:lnTo>
                    <a:pt x="216694" y="7144"/>
                  </a:lnTo>
                  <a:lnTo>
                    <a:pt x="197644" y="7144"/>
                  </a:lnTo>
                  <a:lnTo>
                    <a:pt x="197644" y="35719"/>
                  </a:lnTo>
                  <a:lnTo>
                    <a:pt x="169069" y="35719"/>
                  </a:lnTo>
                  <a:lnTo>
                    <a:pt x="169069" y="7144"/>
                  </a:lnTo>
                  <a:lnTo>
                    <a:pt x="150019" y="7144"/>
                  </a:lnTo>
                  <a:lnTo>
                    <a:pt x="150019" y="35719"/>
                  </a:lnTo>
                  <a:lnTo>
                    <a:pt x="121444" y="35719"/>
                  </a:lnTo>
                  <a:lnTo>
                    <a:pt x="121444" y="7144"/>
                  </a:lnTo>
                  <a:lnTo>
                    <a:pt x="102394" y="7144"/>
                  </a:lnTo>
                  <a:lnTo>
                    <a:pt x="102394" y="35719"/>
                  </a:lnTo>
                  <a:lnTo>
                    <a:pt x="73819" y="35719"/>
                  </a:lnTo>
                  <a:lnTo>
                    <a:pt x="73819" y="7144"/>
                  </a:lnTo>
                  <a:lnTo>
                    <a:pt x="54769" y="7144"/>
                  </a:lnTo>
                  <a:lnTo>
                    <a:pt x="54769" y="35719"/>
                  </a:lnTo>
                  <a:cubicBezTo>
                    <a:pt x="44291" y="36671"/>
                    <a:pt x="36671" y="44291"/>
                    <a:pt x="35719" y="54769"/>
                  </a:cubicBezTo>
                  <a:lnTo>
                    <a:pt x="7144" y="54769"/>
                  </a:lnTo>
                  <a:lnTo>
                    <a:pt x="7144" y="73819"/>
                  </a:lnTo>
                  <a:lnTo>
                    <a:pt x="35719" y="73819"/>
                  </a:lnTo>
                  <a:lnTo>
                    <a:pt x="35719" y="102394"/>
                  </a:lnTo>
                  <a:lnTo>
                    <a:pt x="7144" y="102394"/>
                  </a:lnTo>
                  <a:lnTo>
                    <a:pt x="7144" y="121444"/>
                  </a:lnTo>
                  <a:lnTo>
                    <a:pt x="35719" y="121444"/>
                  </a:lnTo>
                  <a:lnTo>
                    <a:pt x="35719" y="150019"/>
                  </a:lnTo>
                  <a:lnTo>
                    <a:pt x="7144" y="150019"/>
                  </a:lnTo>
                  <a:lnTo>
                    <a:pt x="7144" y="169069"/>
                  </a:lnTo>
                  <a:lnTo>
                    <a:pt x="35719" y="169069"/>
                  </a:lnTo>
                  <a:lnTo>
                    <a:pt x="35719" y="197644"/>
                  </a:lnTo>
                  <a:lnTo>
                    <a:pt x="7144" y="197644"/>
                  </a:lnTo>
                  <a:lnTo>
                    <a:pt x="7144" y="216694"/>
                  </a:lnTo>
                  <a:lnTo>
                    <a:pt x="35719" y="216694"/>
                  </a:lnTo>
                  <a:lnTo>
                    <a:pt x="35719" y="245269"/>
                  </a:lnTo>
                  <a:lnTo>
                    <a:pt x="7144" y="245269"/>
                  </a:lnTo>
                  <a:lnTo>
                    <a:pt x="7144" y="264319"/>
                  </a:lnTo>
                  <a:lnTo>
                    <a:pt x="35719" y="264319"/>
                  </a:lnTo>
                  <a:cubicBezTo>
                    <a:pt x="36671" y="274796"/>
                    <a:pt x="44291" y="282416"/>
                    <a:pt x="54769" y="283369"/>
                  </a:cubicBezTo>
                  <a:lnTo>
                    <a:pt x="54769" y="311944"/>
                  </a:lnTo>
                  <a:lnTo>
                    <a:pt x="73819" y="311944"/>
                  </a:lnTo>
                  <a:lnTo>
                    <a:pt x="73819" y="283369"/>
                  </a:lnTo>
                  <a:lnTo>
                    <a:pt x="102394" y="283369"/>
                  </a:lnTo>
                  <a:lnTo>
                    <a:pt x="102394" y="311944"/>
                  </a:lnTo>
                  <a:lnTo>
                    <a:pt x="121444" y="311944"/>
                  </a:lnTo>
                  <a:lnTo>
                    <a:pt x="121444" y="283369"/>
                  </a:lnTo>
                  <a:lnTo>
                    <a:pt x="150019" y="283369"/>
                  </a:lnTo>
                  <a:lnTo>
                    <a:pt x="150019" y="311944"/>
                  </a:lnTo>
                  <a:lnTo>
                    <a:pt x="169069" y="311944"/>
                  </a:lnTo>
                  <a:lnTo>
                    <a:pt x="169069" y="283369"/>
                  </a:lnTo>
                  <a:lnTo>
                    <a:pt x="197644" y="283369"/>
                  </a:lnTo>
                  <a:lnTo>
                    <a:pt x="197644" y="311944"/>
                  </a:lnTo>
                  <a:lnTo>
                    <a:pt x="216694" y="311944"/>
                  </a:lnTo>
                  <a:lnTo>
                    <a:pt x="216694" y="283369"/>
                  </a:lnTo>
                  <a:lnTo>
                    <a:pt x="245269" y="283369"/>
                  </a:lnTo>
                  <a:lnTo>
                    <a:pt x="245269" y="311944"/>
                  </a:lnTo>
                  <a:lnTo>
                    <a:pt x="264319" y="311944"/>
                  </a:lnTo>
                  <a:lnTo>
                    <a:pt x="264319" y="283369"/>
                  </a:lnTo>
                  <a:cubicBezTo>
                    <a:pt x="274796" y="282416"/>
                    <a:pt x="282416" y="274796"/>
                    <a:pt x="283369" y="264319"/>
                  </a:cubicBezTo>
                  <a:lnTo>
                    <a:pt x="311944" y="264319"/>
                  </a:lnTo>
                  <a:lnTo>
                    <a:pt x="311944" y="245269"/>
                  </a:lnTo>
                  <a:lnTo>
                    <a:pt x="283369" y="245269"/>
                  </a:lnTo>
                  <a:lnTo>
                    <a:pt x="283369" y="216694"/>
                  </a:lnTo>
                  <a:lnTo>
                    <a:pt x="311944" y="216694"/>
                  </a:lnTo>
                  <a:lnTo>
                    <a:pt x="311944" y="197644"/>
                  </a:lnTo>
                  <a:lnTo>
                    <a:pt x="283369" y="197644"/>
                  </a:lnTo>
                  <a:lnTo>
                    <a:pt x="283369" y="169069"/>
                  </a:lnTo>
                  <a:lnTo>
                    <a:pt x="311944" y="169069"/>
                  </a:lnTo>
                  <a:lnTo>
                    <a:pt x="311944" y="150019"/>
                  </a:lnTo>
                  <a:lnTo>
                    <a:pt x="283369" y="150019"/>
                  </a:lnTo>
                  <a:lnTo>
                    <a:pt x="283369" y="121444"/>
                  </a:lnTo>
                  <a:lnTo>
                    <a:pt x="311944" y="121444"/>
                  </a:lnTo>
                  <a:lnTo>
                    <a:pt x="311944" y="102394"/>
                  </a:lnTo>
                  <a:lnTo>
                    <a:pt x="283369" y="102394"/>
                  </a:lnTo>
                  <a:lnTo>
                    <a:pt x="283369" y="73819"/>
                  </a:lnTo>
                  <a:lnTo>
                    <a:pt x="311944" y="73819"/>
                  </a:lnTo>
                  <a:lnTo>
                    <a:pt x="311944" y="54769"/>
                  </a:lnTo>
                  <a:lnTo>
                    <a:pt x="283369" y="54769"/>
                  </a:lnTo>
                  <a:cubicBezTo>
                    <a:pt x="282416" y="44291"/>
                    <a:pt x="274796" y="36671"/>
                    <a:pt x="264319" y="35719"/>
                  </a:cubicBezTo>
                  <a:close/>
                  <a:moveTo>
                    <a:pt x="264319" y="262414"/>
                  </a:moveTo>
                  <a:cubicBezTo>
                    <a:pt x="264319" y="263366"/>
                    <a:pt x="263366" y="264319"/>
                    <a:pt x="262414" y="264319"/>
                  </a:cubicBezTo>
                  <a:lnTo>
                    <a:pt x="56674" y="264319"/>
                  </a:lnTo>
                  <a:cubicBezTo>
                    <a:pt x="56674" y="264319"/>
                    <a:pt x="56674" y="264319"/>
                    <a:pt x="56674" y="264319"/>
                  </a:cubicBezTo>
                  <a:cubicBezTo>
                    <a:pt x="55721" y="264319"/>
                    <a:pt x="54769" y="263366"/>
                    <a:pt x="54769" y="262414"/>
                  </a:cubicBezTo>
                  <a:lnTo>
                    <a:pt x="54769" y="56674"/>
                  </a:lnTo>
                  <a:cubicBezTo>
                    <a:pt x="54769" y="56674"/>
                    <a:pt x="54769" y="56674"/>
                    <a:pt x="54769" y="56674"/>
                  </a:cubicBezTo>
                  <a:cubicBezTo>
                    <a:pt x="54769" y="55721"/>
                    <a:pt x="55721" y="54769"/>
                    <a:pt x="56674" y="54769"/>
                  </a:cubicBezTo>
                  <a:lnTo>
                    <a:pt x="262414" y="54769"/>
                  </a:lnTo>
                  <a:cubicBezTo>
                    <a:pt x="263366" y="54769"/>
                    <a:pt x="264319" y="55721"/>
                    <a:pt x="264319" y="56674"/>
                  </a:cubicBezTo>
                  <a:lnTo>
                    <a:pt x="264319" y="262414"/>
                  </a:lnTo>
                  <a:close/>
                </a:path>
              </a:pathLst>
            </a:custGeom>
            <a:solidFill>
              <a:srgbClr val="EB910C"/>
            </a:solidFill>
            <a:ln w="19050" cap="flat">
              <a:noFill/>
              <a:prstDash val="solid"/>
              <a:miter/>
            </a:ln>
          </p:spPr>
          <p:txBody>
            <a:bodyPr rtlCol="0" anchor="ctr"/>
            <a:lstStyle/>
            <a:p>
              <a:pPr marL="0" marR="0" lvl="0" indent="0" defTabSz="914308" eaLnBrk="1" fontAlgn="auto" latinLnBrk="0" hangingPunct="1">
                <a:lnSpc>
                  <a:spcPct val="100000"/>
                </a:lnSpc>
                <a:spcBef>
                  <a:spcPts val="0"/>
                </a:spcBef>
                <a:spcAft>
                  <a:spcPts val="0"/>
                </a:spcAft>
                <a:buClrTx/>
                <a:buSzTx/>
                <a:buFontTx/>
                <a:buNone/>
                <a:tabLst/>
                <a:defRPr/>
              </a:pPr>
              <a:endParaRPr kumimoji="0" lang="en-US" sz="1765" b="0" i="0" u="none" strike="noStrike" kern="0" cap="none" spc="0" normalizeH="0" baseline="0" noProof="0" dirty="0">
                <a:ln>
                  <a:noFill/>
                </a:ln>
                <a:solidFill>
                  <a:srgbClr val="FFFFFF"/>
                </a:solidFill>
                <a:effectLst/>
                <a:uLnTx/>
                <a:uFillTx/>
                <a:latin typeface="Calibri" panose="020F0502020204030204" pitchFamily="34" charset="0"/>
                <a:cs typeface="Calibri" panose="020F0502020204030204" pitchFamily="34" charset="0"/>
              </a:endParaRPr>
            </a:p>
          </p:txBody>
        </p:sp>
      </p:grpSp>
      <p:sp>
        <p:nvSpPr>
          <p:cNvPr id="14" name="Rectangle 13">
            <a:extLst>
              <a:ext uri="{FF2B5EF4-FFF2-40B4-BE49-F238E27FC236}">
                <a16:creationId xmlns:a16="http://schemas.microsoft.com/office/drawing/2014/main" id="{2D2B4CEA-DF00-E512-9625-B872C375C29E}"/>
              </a:ext>
            </a:extLst>
          </p:cNvPr>
          <p:cNvSpPr/>
          <p:nvPr/>
        </p:nvSpPr>
        <p:spPr>
          <a:xfrm>
            <a:off x="1060052" y="4048158"/>
            <a:ext cx="1952779" cy="369332"/>
          </a:xfrm>
          <a:prstGeom prst="rect">
            <a:avLst/>
          </a:prstGeom>
        </p:spPr>
        <p:txBody>
          <a:bodyPr wrap="none">
            <a:spAutoFit/>
          </a:bodyPr>
          <a:lstStyle/>
          <a:p>
            <a:pPr algn="ctr" defTabSz="609561">
              <a:lnSpc>
                <a:spcPct val="90000"/>
              </a:lnSpc>
              <a:spcBef>
                <a:spcPts val="1000"/>
              </a:spcBef>
              <a:defRPr/>
            </a:pPr>
            <a:r>
              <a:rPr lang="en-US" sz="2000" b="1" kern="0" spc="250" dirty="0">
                <a:solidFill>
                  <a:srgbClr val="EB910C"/>
                </a:solidFill>
                <a:latin typeface="Calibri" panose="020F0502020204030204" pitchFamily="34" charset="0"/>
                <a:ea typeface="Amazon Ember Medium" panose="020B0603020204030204" pitchFamily="34" charset="0"/>
                <a:cs typeface="Calibri" panose="020F0502020204030204" pitchFamily="34" charset="0"/>
              </a:rPr>
              <a:t>AMAZON EC2</a:t>
            </a:r>
          </a:p>
        </p:txBody>
      </p:sp>
    </p:spTree>
    <p:extLst>
      <p:ext uri="{BB962C8B-B14F-4D97-AF65-F5344CB8AC3E}">
        <p14:creationId xmlns:p14="http://schemas.microsoft.com/office/powerpoint/2010/main" val="3411740327"/>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grpSp>
        <p:nvGrpSpPr>
          <p:cNvPr id="2" name="Group 1">
            <a:extLst>
              <a:ext uri="{FF2B5EF4-FFF2-40B4-BE49-F238E27FC236}">
                <a16:creationId xmlns:a16="http://schemas.microsoft.com/office/drawing/2014/main" id="{536B7539-31AB-1497-F95F-BE88EFDE3C6E}"/>
              </a:ext>
            </a:extLst>
          </p:cNvPr>
          <p:cNvGrpSpPr/>
          <p:nvPr/>
        </p:nvGrpSpPr>
        <p:grpSpPr>
          <a:xfrm>
            <a:off x="1215976" y="5408744"/>
            <a:ext cx="557785" cy="557784"/>
            <a:chOff x="5491453" y="1635125"/>
            <a:chExt cx="669342" cy="669341"/>
          </a:xfrm>
        </p:grpSpPr>
        <p:sp>
          <p:nvSpPr>
            <p:cNvPr id="3" name="Oval 2">
              <a:extLst>
                <a:ext uri="{FF2B5EF4-FFF2-40B4-BE49-F238E27FC236}">
                  <a16:creationId xmlns:a16="http://schemas.microsoft.com/office/drawing/2014/main" id="{3B6FD7DE-2DD2-C84B-1562-AE21E80C50A3}"/>
                </a:ext>
              </a:extLst>
            </p:cNvPr>
            <p:cNvSpPr/>
            <p:nvPr/>
          </p:nvSpPr>
          <p:spPr>
            <a:xfrm>
              <a:off x="5491453" y="1635125"/>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 name="TextBox 3">
              <a:extLst>
                <a:ext uri="{FF2B5EF4-FFF2-40B4-BE49-F238E27FC236}">
                  <a16:creationId xmlns:a16="http://schemas.microsoft.com/office/drawing/2014/main" id="{3B2E8053-124B-9ED1-533B-2363DA4102B6}"/>
                </a:ext>
              </a:extLst>
            </p:cNvPr>
            <p:cNvSpPr txBox="1">
              <a:spLocks/>
            </p:cNvSpPr>
            <p:nvPr/>
          </p:nvSpPr>
          <p:spPr>
            <a:xfrm>
              <a:off x="5491452" y="1683057"/>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T4g</a:t>
              </a:r>
            </a:p>
          </p:txBody>
        </p:sp>
      </p:grpSp>
      <p:sp>
        <p:nvSpPr>
          <p:cNvPr id="5" name="Title 1">
            <a:extLst>
              <a:ext uri="{FF2B5EF4-FFF2-40B4-BE49-F238E27FC236}">
                <a16:creationId xmlns:a16="http://schemas.microsoft.com/office/drawing/2014/main" id="{5155806B-814E-1708-A0D4-EF4BD0FC5BAC}"/>
              </a:ext>
            </a:extLst>
          </p:cNvPr>
          <p:cNvSpPr txBox="1">
            <a:spLocks/>
          </p:cNvSpPr>
          <p:nvPr/>
        </p:nvSpPr>
        <p:spPr>
          <a:xfrm>
            <a:off x="633599" y="167025"/>
            <a:ext cx="10264768" cy="535531"/>
          </a:xfrm>
          <a:prstGeom prst="rect">
            <a:avLst/>
          </a:prstGeom>
        </p:spPr>
        <p:txBody>
          <a:bodyPr vert="horz" wrap="square" lIns="0" tIns="45720" rIns="0" bIns="45720" rtlCol="0" anchor="t" anchorCtr="0">
            <a:no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r>
              <a:rPr lang="en-US" dirty="0">
                <a:solidFill>
                  <a:schemeClr val="bg1"/>
                </a:solidFill>
                <a:latin typeface="Calibri" panose="020F0502020204030204" pitchFamily="34" charset="0"/>
                <a:ea typeface="Amazon Ember" panose="020B0603020204020204" pitchFamily="34" charset="0"/>
                <a:cs typeface="Calibri" panose="020F0502020204030204" pitchFamily="34" charset="0"/>
              </a:rPr>
              <a:t>Instance Types</a:t>
            </a:r>
          </a:p>
        </p:txBody>
      </p:sp>
      <p:sp>
        <p:nvSpPr>
          <p:cNvPr id="6" name="Rectangle 5">
            <a:extLst>
              <a:ext uri="{FF2B5EF4-FFF2-40B4-BE49-F238E27FC236}">
                <a16:creationId xmlns:a16="http://schemas.microsoft.com/office/drawing/2014/main" id="{869A28ED-5C19-4500-349E-0A0CBEEA1F22}"/>
              </a:ext>
            </a:extLst>
          </p:cNvPr>
          <p:cNvSpPr/>
          <p:nvPr/>
        </p:nvSpPr>
        <p:spPr>
          <a:xfrm>
            <a:off x="1203555" y="874734"/>
            <a:ext cx="1517046" cy="707886"/>
          </a:xfrm>
          <a:prstGeom prst="rect">
            <a:avLst/>
          </a:prstGeom>
        </p:spPr>
        <p:txBody>
          <a:bodyPr wrap="square">
            <a:spAutoFit/>
          </a:bodyPr>
          <a:lstStyle/>
          <a:p>
            <a:pPr algn="ctr" defTabSz="609561">
              <a:defRPr/>
            </a:pPr>
            <a:r>
              <a:rPr lang="en-US" sz="2000" b="1" dirty="0">
                <a:solidFill>
                  <a:srgbClr val="FF8500"/>
                </a:solidFill>
                <a:latin typeface="Calibri" panose="020F0502020204030204" pitchFamily="34" charset="0"/>
                <a:ea typeface="Amazon Ember" panose="020B0603020204020204" pitchFamily="34" charset="0"/>
                <a:cs typeface="Calibri" panose="020F0502020204030204" pitchFamily="34" charset="0"/>
              </a:rPr>
              <a:t>General Purpose</a:t>
            </a:r>
          </a:p>
        </p:txBody>
      </p:sp>
      <p:grpSp>
        <p:nvGrpSpPr>
          <p:cNvPr id="7" name="Group 6">
            <a:extLst>
              <a:ext uri="{FF2B5EF4-FFF2-40B4-BE49-F238E27FC236}">
                <a16:creationId xmlns:a16="http://schemas.microsoft.com/office/drawing/2014/main" id="{1C1916CE-6E43-FA16-99B2-ABDC1895398A}"/>
              </a:ext>
            </a:extLst>
          </p:cNvPr>
          <p:cNvGrpSpPr/>
          <p:nvPr/>
        </p:nvGrpSpPr>
        <p:grpSpPr>
          <a:xfrm>
            <a:off x="1973647" y="2310126"/>
            <a:ext cx="569816" cy="557784"/>
            <a:chOff x="1894064" y="3124200"/>
            <a:chExt cx="683779" cy="669341"/>
          </a:xfrm>
        </p:grpSpPr>
        <p:sp>
          <p:nvSpPr>
            <p:cNvPr id="8" name="Oval 7">
              <a:extLst>
                <a:ext uri="{FF2B5EF4-FFF2-40B4-BE49-F238E27FC236}">
                  <a16:creationId xmlns:a16="http://schemas.microsoft.com/office/drawing/2014/main" id="{65A47018-270A-F608-73BF-F00D4C0837A1}"/>
                </a:ext>
              </a:extLst>
            </p:cNvPr>
            <p:cNvSpPr/>
            <p:nvPr/>
          </p:nvSpPr>
          <p:spPr>
            <a:xfrm>
              <a:off x="190850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 name="TextBox 8">
              <a:extLst>
                <a:ext uri="{FF2B5EF4-FFF2-40B4-BE49-F238E27FC236}">
                  <a16:creationId xmlns:a16="http://schemas.microsoft.com/office/drawing/2014/main" id="{5BE3E5D7-82C6-10C4-E543-05D0562F22FC}"/>
                </a:ext>
              </a:extLst>
            </p:cNvPr>
            <p:cNvSpPr txBox="1">
              <a:spLocks/>
            </p:cNvSpPr>
            <p:nvPr/>
          </p:nvSpPr>
          <p:spPr>
            <a:xfrm>
              <a:off x="1894064"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M5</a:t>
              </a:r>
            </a:p>
          </p:txBody>
        </p:sp>
      </p:grpSp>
      <p:grpSp>
        <p:nvGrpSpPr>
          <p:cNvPr id="10" name="Group 9">
            <a:extLst>
              <a:ext uri="{FF2B5EF4-FFF2-40B4-BE49-F238E27FC236}">
                <a16:creationId xmlns:a16="http://schemas.microsoft.com/office/drawing/2014/main" id="{BED69F90-B0E6-E366-81B0-73DE4B27BCB6}"/>
              </a:ext>
            </a:extLst>
          </p:cNvPr>
          <p:cNvGrpSpPr/>
          <p:nvPr/>
        </p:nvGrpSpPr>
        <p:grpSpPr>
          <a:xfrm>
            <a:off x="1273628" y="2331392"/>
            <a:ext cx="561772" cy="557784"/>
            <a:chOff x="1056756" y="3124200"/>
            <a:chExt cx="674126" cy="669341"/>
          </a:xfrm>
        </p:grpSpPr>
        <p:sp>
          <p:nvSpPr>
            <p:cNvPr id="11" name="Oval 10">
              <a:extLst>
                <a:ext uri="{FF2B5EF4-FFF2-40B4-BE49-F238E27FC236}">
                  <a16:creationId xmlns:a16="http://schemas.microsoft.com/office/drawing/2014/main" id="{7428DD2E-6D3F-BB8F-6DB6-E16C93FAB784}"/>
                </a:ext>
              </a:extLst>
            </p:cNvPr>
            <p:cNvSpPr/>
            <p:nvPr/>
          </p:nvSpPr>
          <p:spPr>
            <a:xfrm>
              <a:off x="1061541"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2" name="TextBox 11">
              <a:extLst>
                <a:ext uri="{FF2B5EF4-FFF2-40B4-BE49-F238E27FC236}">
                  <a16:creationId xmlns:a16="http://schemas.microsoft.com/office/drawing/2014/main" id="{C0D8C866-F2D4-9320-6950-A8384AF51D85}"/>
                </a:ext>
              </a:extLst>
            </p:cNvPr>
            <p:cNvSpPr txBox="1">
              <a:spLocks/>
            </p:cNvSpPr>
            <p:nvPr/>
          </p:nvSpPr>
          <p:spPr>
            <a:xfrm>
              <a:off x="1056756" y="31946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T3</a:t>
              </a:r>
            </a:p>
          </p:txBody>
        </p:sp>
      </p:grpSp>
      <p:grpSp>
        <p:nvGrpSpPr>
          <p:cNvPr id="13" name="Group 12">
            <a:extLst>
              <a:ext uri="{FF2B5EF4-FFF2-40B4-BE49-F238E27FC236}">
                <a16:creationId xmlns:a16="http://schemas.microsoft.com/office/drawing/2014/main" id="{02F92EA3-164A-FBD3-3848-284CAD718CF5}"/>
              </a:ext>
            </a:extLst>
          </p:cNvPr>
          <p:cNvGrpSpPr/>
          <p:nvPr/>
        </p:nvGrpSpPr>
        <p:grpSpPr>
          <a:xfrm>
            <a:off x="1273628" y="3824634"/>
            <a:ext cx="561772" cy="557784"/>
            <a:chOff x="1056756" y="3124200"/>
            <a:chExt cx="674126" cy="669341"/>
          </a:xfrm>
        </p:grpSpPr>
        <p:sp>
          <p:nvSpPr>
            <p:cNvPr id="14" name="Oval 13">
              <a:extLst>
                <a:ext uri="{FF2B5EF4-FFF2-40B4-BE49-F238E27FC236}">
                  <a16:creationId xmlns:a16="http://schemas.microsoft.com/office/drawing/2014/main" id="{CA2DFAC5-68C7-09B6-2345-7F0A9BB10124}"/>
                </a:ext>
              </a:extLst>
            </p:cNvPr>
            <p:cNvSpPr/>
            <p:nvPr/>
          </p:nvSpPr>
          <p:spPr>
            <a:xfrm>
              <a:off x="1061541"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 name="TextBox 14">
              <a:extLst>
                <a:ext uri="{FF2B5EF4-FFF2-40B4-BE49-F238E27FC236}">
                  <a16:creationId xmlns:a16="http://schemas.microsoft.com/office/drawing/2014/main" id="{25C298C6-A5FC-AA26-940C-5D6DFAC6D53D}"/>
                </a:ext>
              </a:extLst>
            </p:cNvPr>
            <p:cNvSpPr txBox="1">
              <a:spLocks/>
            </p:cNvSpPr>
            <p:nvPr/>
          </p:nvSpPr>
          <p:spPr>
            <a:xfrm>
              <a:off x="1056756" y="31946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T3a</a:t>
              </a:r>
            </a:p>
          </p:txBody>
        </p:sp>
      </p:grpSp>
      <p:grpSp>
        <p:nvGrpSpPr>
          <p:cNvPr id="16" name="Group 15">
            <a:extLst>
              <a:ext uri="{FF2B5EF4-FFF2-40B4-BE49-F238E27FC236}">
                <a16:creationId xmlns:a16="http://schemas.microsoft.com/office/drawing/2014/main" id="{7C6E0B3F-F4D0-ACB0-F4C2-10534CF85ECB}"/>
              </a:ext>
            </a:extLst>
          </p:cNvPr>
          <p:cNvGrpSpPr/>
          <p:nvPr/>
        </p:nvGrpSpPr>
        <p:grpSpPr>
          <a:xfrm>
            <a:off x="1977668" y="3836224"/>
            <a:ext cx="561772" cy="557784"/>
            <a:chOff x="1056756" y="3124200"/>
            <a:chExt cx="674126" cy="669341"/>
          </a:xfrm>
        </p:grpSpPr>
        <p:sp>
          <p:nvSpPr>
            <p:cNvPr id="17" name="Oval 16">
              <a:extLst>
                <a:ext uri="{FF2B5EF4-FFF2-40B4-BE49-F238E27FC236}">
                  <a16:creationId xmlns:a16="http://schemas.microsoft.com/office/drawing/2014/main" id="{F5FE3426-61BC-54AA-06DD-52DDFD3D4AC7}"/>
                </a:ext>
              </a:extLst>
            </p:cNvPr>
            <p:cNvSpPr/>
            <p:nvPr/>
          </p:nvSpPr>
          <p:spPr>
            <a:xfrm>
              <a:off x="1061541"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8" name="TextBox 17">
              <a:extLst>
                <a:ext uri="{FF2B5EF4-FFF2-40B4-BE49-F238E27FC236}">
                  <a16:creationId xmlns:a16="http://schemas.microsoft.com/office/drawing/2014/main" id="{3EC486EC-5647-AA8A-123E-575066E44483}"/>
                </a:ext>
              </a:extLst>
            </p:cNvPr>
            <p:cNvSpPr txBox="1">
              <a:spLocks/>
            </p:cNvSpPr>
            <p:nvPr/>
          </p:nvSpPr>
          <p:spPr>
            <a:xfrm>
              <a:off x="1056756" y="31946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M5a</a:t>
              </a:r>
            </a:p>
          </p:txBody>
        </p:sp>
      </p:grpSp>
      <p:grpSp>
        <p:nvGrpSpPr>
          <p:cNvPr id="19" name="Group 18">
            <a:extLst>
              <a:ext uri="{FF2B5EF4-FFF2-40B4-BE49-F238E27FC236}">
                <a16:creationId xmlns:a16="http://schemas.microsoft.com/office/drawing/2014/main" id="{57E4272C-EE7D-189A-8348-D81F31EA357B}"/>
              </a:ext>
            </a:extLst>
          </p:cNvPr>
          <p:cNvGrpSpPr/>
          <p:nvPr/>
        </p:nvGrpSpPr>
        <p:grpSpPr>
          <a:xfrm>
            <a:off x="1767585" y="4617040"/>
            <a:ext cx="933194" cy="557784"/>
            <a:chOff x="804657" y="3124200"/>
            <a:chExt cx="1119832" cy="669341"/>
          </a:xfrm>
        </p:grpSpPr>
        <p:sp>
          <p:nvSpPr>
            <p:cNvPr id="20" name="Oval 19">
              <a:extLst>
                <a:ext uri="{FF2B5EF4-FFF2-40B4-BE49-F238E27FC236}">
                  <a16:creationId xmlns:a16="http://schemas.microsoft.com/office/drawing/2014/main" id="{16F84205-5937-AFA1-132F-5D832104C28D}"/>
                </a:ext>
              </a:extLst>
            </p:cNvPr>
            <p:cNvSpPr/>
            <p:nvPr/>
          </p:nvSpPr>
          <p:spPr>
            <a:xfrm>
              <a:off x="1029903" y="3124200"/>
              <a:ext cx="669342"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1" name="TextBox 20">
              <a:extLst>
                <a:ext uri="{FF2B5EF4-FFF2-40B4-BE49-F238E27FC236}">
                  <a16:creationId xmlns:a16="http://schemas.microsoft.com/office/drawing/2014/main" id="{67BEA26D-7C4D-F4CE-6CE4-1941BC85CE4B}"/>
                </a:ext>
              </a:extLst>
            </p:cNvPr>
            <p:cNvSpPr txBox="1">
              <a:spLocks/>
            </p:cNvSpPr>
            <p:nvPr/>
          </p:nvSpPr>
          <p:spPr>
            <a:xfrm>
              <a:off x="804657" y="3208868"/>
              <a:ext cx="1119832"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333"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M5</a:t>
              </a:r>
            </a:p>
          </p:txBody>
        </p:sp>
      </p:grpSp>
      <p:sp>
        <p:nvSpPr>
          <p:cNvPr id="22" name="Rectangle 21">
            <a:extLst>
              <a:ext uri="{FF2B5EF4-FFF2-40B4-BE49-F238E27FC236}">
                <a16:creationId xmlns:a16="http://schemas.microsoft.com/office/drawing/2014/main" id="{2B26D300-7F2B-E1AF-F751-066ED61708F9}"/>
              </a:ext>
            </a:extLst>
          </p:cNvPr>
          <p:cNvSpPr/>
          <p:nvPr/>
        </p:nvSpPr>
        <p:spPr>
          <a:xfrm>
            <a:off x="2681420" y="874734"/>
            <a:ext cx="2084108" cy="707886"/>
          </a:xfrm>
          <a:prstGeom prst="rect">
            <a:avLst/>
          </a:prstGeom>
        </p:spPr>
        <p:txBody>
          <a:bodyPr wrap="square">
            <a:spAutoFit/>
          </a:bodyPr>
          <a:lstStyle/>
          <a:p>
            <a:pPr algn="ctr" defTabSz="609561">
              <a:defRPr/>
            </a:pPr>
            <a:r>
              <a:rPr lang="en-US" sz="2000" b="1" dirty="0">
                <a:solidFill>
                  <a:srgbClr val="FF8500"/>
                </a:solidFill>
                <a:latin typeface="Calibri" panose="020F0502020204030204" pitchFamily="34" charset="0"/>
                <a:ea typeface="Amazon Ember" panose="020B0603020204020204" pitchFamily="34" charset="0"/>
                <a:cs typeface="Calibri" panose="020F0502020204030204" pitchFamily="34" charset="0"/>
              </a:rPr>
              <a:t>Compute Optimized</a:t>
            </a:r>
          </a:p>
        </p:txBody>
      </p:sp>
      <p:grpSp>
        <p:nvGrpSpPr>
          <p:cNvPr id="23" name="Group 22">
            <a:extLst>
              <a:ext uri="{FF2B5EF4-FFF2-40B4-BE49-F238E27FC236}">
                <a16:creationId xmlns:a16="http://schemas.microsoft.com/office/drawing/2014/main" id="{5A1576F1-4417-C8C5-65FC-69040AD64E02}"/>
              </a:ext>
            </a:extLst>
          </p:cNvPr>
          <p:cNvGrpSpPr/>
          <p:nvPr/>
        </p:nvGrpSpPr>
        <p:grpSpPr>
          <a:xfrm>
            <a:off x="2993584" y="2314536"/>
            <a:ext cx="580909" cy="557784"/>
            <a:chOff x="9503402" y="3124200"/>
            <a:chExt cx="697091" cy="669341"/>
          </a:xfrm>
        </p:grpSpPr>
        <p:sp>
          <p:nvSpPr>
            <p:cNvPr id="24" name="Oval 23">
              <a:extLst>
                <a:ext uri="{FF2B5EF4-FFF2-40B4-BE49-F238E27FC236}">
                  <a16:creationId xmlns:a16="http://schemas.microsoft.com/office/drawing/2014/main" id="{D3433A78-7B10-661F-6935-1570123334ED}"/>
                </a:ext>
              </a:extLst>
            </p:cNvPr>
            <p:cNvSpPr/>
            <p:nvPr/>
          </p:nvSpPr>
          <p:spPr>
            <a:xfrm>
              <a:off x="953115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5" name="TextBox 24">
              <a:extLst>
                <a:ext uri="{FF2B5EF4-FFF2-40B4-BE49-F238E27FC236}">
                  <a16:creationId xmlns:a16="http://schemas.microsoft.com/office/drawing/2014/main" id="{EA511CCF-0622-FA8A-6C3B-7C8BAE196EA0}"/>
                </a:ext>
              </a:extLst>
            </p:cNvPr>
            <p:cNvSpPr txBox="1">
              <a:spLocks/>
            </p:cNvSpPr>
            <p:nvPr/>
          </p:nvSpPr>
          <p:spPr>
            <a:xfrm>
              <a:off x="9503402"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C5</a:t>
              </a:r>
            </a:p>
          </p:txBody>
        </p:sp>
      </p:grpSp>
      <p:grpSp>
        <p:nvGrpSpPr>
          <p:cNvPr id="26" name="Group 25">
            <a:extLst>
              <a:ext uri="{FF2B5EF4-FFF2-40B4-BE49-F238E27FC236}">
                <a16:creationId xmlns:a16="http://schemas.microsoft.com/office/drawing/2014/main" id="{C113626A-F59E-4F3E-8D10-3ACC060FFDFF}"/>
              </a:ext>
            </a:extLst>
          </p:cNvPr>
          <p:cNvGrpSpPr/>
          <p:nvPr/>
        </p:nvGrpSpPr>
        <p:grpSpPr>
          <a:xfrm>
            <a:off x="3773199" y="2314536"/>
            <a:ext cx="557785" cy="557784"/>
            <a:chOff x="5491452" y="1635125"/>
            <a:chExt cx="669342" cy="669341"/>
          </a:xfrm>
        </p:grpSpPr>
        <p:sp>
          <p:nvSpPr>
            <p:cNvPr id="27" name="Oval 26">
              <a:extLst>
                <a:ext uri="{FF2B5EF4-FFF2-40B4-BE49-F238E27FC236}">
                  <a16:creationId xmlns:a16="http://schemas.microsoft.com/office/drawing/2014/main" id="{8EC37A7F-02ED-0993-6FBF-237F11929F7B}"/>
                </a:ext>
              </a:extLst>
            </p:cNvPr>
            <p:cNvSpPr/>
            <p:nvPr/>
          </p:nvSpPr>
          <p:spPr>
            <a:xfrm>
              <a:off x="5491453" y="1635125"/>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8" name="TextBox 27">
              <a:extLst>
                <a:ext uri="{FF2B5EF4-FFF2-40B4-BE49-F238E27FC236}">
                  <a16:creationId xmlns:a16="http://schemas.microsoft.com/office/drawing/2014/main" id="{B4FD57C5-884E-F4AC-429D-39FC3625CEF9}"/>
                </a:ext>
              </a:extLst>
            </p:cNvPr>
            <p:cNvSpPr txBox="1">
              <a:spLocks/>
            </p:cNvSpPr>
            <p:nvPr/>
          </p:nvSpPr>
          <p:spPr>
            <a:xfrm>
              <a:off x="5491452" y="1683057"/>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C5n</a:t>
              </a:r>
            </a:p>
          </p:txBody>
        </p:sp>
      </p:grpSp>
      <p:sp>
        <p:nvSpPr>
          <p:cNvPr id="29" name="Rectangle 28">
            <a:extLst>
              <a:ext uri="{FF2B5EF4-FFF2-40B4-BE49-F238E27FC236}">
                <a16:creationId xmlns:a16="http://schemas.microsoft.com/office/drawing/2014/main" id="{7E919A44-3CC8-7F80-05AF-AF6AA6DC9272}"/>
              </a:ext>
            </a:extLst>
          </p:cNvPr>
          <p:cNvSpPr/>
          <p:nvPr/>
        </p:nvSpPr>
        <p:spPr>
          <a:xfrm>
            <a:off x="5065857" y="874734"/>
            <a:ext cx="1954837" cy="707886"/>
          </a:xfrm>
          <a:prstGeom prst="rect">
            <a:avLst/>
          </a:prstGeom>
        </p:spPr>
        <p:txBody>
          <a:bodyPr wrap="square">
            <a:spAutoFit/>
          </a:bodyPr>
          <a:lstStyle/>
          <a:p>
            <a:pPr algn="ctr" defTabSz="609561">
              <a:defRPr/>
            </a:pPr>
            <a:r>
              <a:rPr lang="en-US" sz="2000" b="1" dirty="0">
                <a:solidFill>
                  <a:srgbClr val="FF8500"/>
                </a:solidFill>
                <a:latin typeface="Calibri" panose="020F0502020204030204" pitchFamily="34" charset="0"/>
                <a:ea typeface="Amazon Ember" panose="020B0603020204020204" pitchFamily="34" charset="0"/>
                <a:cs typeface="Calibri" panose="020F0502020204030204" pitchFamily="34" charset="0"/>
              </a:rPr>
              <a:t>Memory Optimized</a:t>
            </a:r>
          </a:p>
        </p:txBody>
      </p:sp>
      <p:sp>
        <p:nvSpPr>
          <p:cNvPr id="30" name="Rectangle 29">
            <a:extLst>
              <a:ext uri="{FF2B5EF4-FFF2-40B4-BE49-F238E27FC236}">
                <a16:creationId xmlns:a16="http://schemas.microsoft.com/office/drawing/2014/main" id="{FC18A93B-54E5-F4D7-1963-65B428997791}"/>
              </a:ext>
            </a:extLst>
          </p:cNvPr>
          <p:cNvSpPr/>
          <p:nvPr/>
        </p:nvSpPr>
        <p:spPr>
          <a:xfrm>
            <a:off x="7617577" y="874734"/>
            <a:ext cx="2197132" cy="707886"/>
          </a:xfrm>
          <a:prstGeom prst="rect">
            <a:avLst/>
          </a:prstGeom>
        </p:spPr>
        <p:txBody>
          <a:bodyPr wrap="square">
            <a:spAutoFit/>
          </a:bodyPr>
          <a:lstStyle/>
          <a:p>
            <a:pPr algn="ctr" defTabSz="609561">
              <a:defRPr/>
            </a:pPr>
            <a:r>
              <a:rPr lang="en-US" sz="2000" b="1" dirty="0">
                <a:solidFill>
                  <a:srgbClr val="FF8500"/>
                </a:solidFill>
                <a:latin typeface="Calibri" panose="020F0502020204030204" pitchFamily="34" charset="0"/>
                <a:ea typeface="Amazon Ember" panose="020B0603020204020204" pitchFamily="34" charset="0"/>
                <a:cs typeface="Calibri" panose="020F0502020204030204" pitchFamily="34" charset="0"/>
              </a:rPr>
              <a:t>Accelerated Computing</a:t>
            </a:r>
          </a:p>
        </p:txBody>
      </p:sp>
      <p:sp>
        <p:nvSpPr>
          <p:cNvPr id="31" name="Rectangle 30">
            <a:extLst>
              <a:ext uri="{FF2B5EF4-FFF2-40B4-BE49-F238E27FC236}">
                <a16:creationId xmlns:a16="http://schemas.microsoft.com/office/drawing/2014/main" id="{0D63D63B-668D-302E-4D26-4AB5AA28D44D}"/>
              </a:ext>
            </a:extLst>
          </p:cNvPr>
          <p:cNvSpPr/>
          <p:nvPr/>
        </p:nvSpPr>
        <p:spPr>
          <a:xfrm>
            <a:off x="10052079" y="874734"/>
            <a:ext cx="1687073" cy="707886"/>
          </a:xfrm>
          <a:prstGeom prst="rect">
            <a:avLst/>
          </a:prstGeom>
        </p:spPr>
        <p:txBody>
          <a:bodyPr wrap="square">
            <a:spAutoFit/>
          </a:bodyPr>
          <a:lstStyle/>
          <a:p>
            <a:pPr algn="ctr" defTabSz="609561">
              <a:defRPr/>
            </a:pPr>
            <a:r>
              <a:rPr lang="en-US" sz="2000" b="1" dirty="0">
                <a:solidFill>
                  <a:srgbClr val="FF8500"/>
                </a:solidFill>
                <a:latin typeface="Calibri" panose="020F0502020204030204" pitchFamily="34" charset="0"/>
                <a:ea typeface="Amazon Ember" panose="020B0603020204020204" pitchFamily="34" charset="0"/>
                <a:cs typeface="Calibri" panose="020F0502020204030204" pitchFamily="34" charset="0"/>
              </a:rPr>
              <a:t>Storage Optimized</a:t>
            </a:r>
          </a:p>
        </p:txBody>
      </p:sp>
      <p:cxnSp>
        <p:nvCxnSpPr>
          <p:cNvPr id="32" name="Straight Connector 31">
            <a:extLst>
              <a:ext uri="{FF2B5EF4-FFF2-40B4-BE49-F238E27FC236}">
                <a16:creationId xmlns:a16="http://schemas.microsoft.com/office/drawing/2014/main" id="{32CB82B0-CF54-983C-D9B0-7513ADCCD66A}"/>
              </a:ext>
            </a:extLst>
          </p:cNvPr>
          <p:cNvCxnSpPr>
            <a:cxnSpLocks/>
          </p:cNvCxnSpPr>
          <p:nvPr/>
        </p:nvCxnSpPr>
        <p:spPr>
          <a:xfrm>
            <a:off x="2804425" y="2269194"/>
            <a:ext cx="0" cy="3954573"/>
          </a:xfrm>
          <a:prstGeom prst="line">
            <a:avLst/>
          </a:prstGeom>
          <a:noFill/>
          <a:ln w="12700" cap="flat" cmpd="sng" algn="ctr">
            <a:solidFill>
              <a:srgbClr val="FF8500"/>
            </a:solidFill>
            <a:prstDash val="solid"/>
            <a:miter lim="800000"/>
          </a:ln>
          <a:effectLst/>
        </p:spPr>
      </p:cxnSp>
      <p:cxnSp>
        <p:nvCxnSpPr>
          <p:cNvPr id="33" name="Straight Connector 32">
            <a:extLst>
              <a:ext uri="{FF2B5EF4-FFF2-40B4-BE49-F238E27FC236}">
                <a16:creationId xmlns:a16="http://schemas.microsoft.com/office/drawing/2014/main" id="{F311314E-E763-1DE0-3D54-7052F71AEA24}"/>
              </a:ext>
            </a:extLst>
          </p:cNvPr>
          <p:cNvCxnSpPr>
            <a:cxnSpLocks/>
          </p:cNvCxnSpPr>
          <p:nvPr/>
        </p:nvCxnSpPr>
        <p:spPr>
          <a:xfrm>
            <a:off x="4580988" y="2269194"/>
            <a:ext cx="0" cy="3954573"/>
          </a:xfrm>
          <a:prstGeom prst="line">
            <a:avLst/>
          </a:prstGeom>
          <a:noFill/>
          <a:ln w="12700" cap="flat" cmpd="sng" algn="ctr">
            <a:solidFill>
              <a:srgbClr val="FF8500"/>
            </a:solidFill>
            <a:prstDash val="solid"/>
            <a:miter lim="800000"/>
          </a:ln>
          <a:effectLst/>
        </p:spPr>
      </p:cxnSp>
      <p:grpSp>
        <p:nvGrpSpPr>
          <p:cNvPr id="34" name="Group 33">
            <a:extLst>
              <a:ext uri="{FF2B5EF4-FFF2-40B4-BE49-F238E27FC236}">
                <a16:creationId xmlns:a16="http://schemas.microsoft.com/office/drawing/2014/main" id="{99A9B66B-8039-4C4C-ED5E-E275B403CF4C}"/>
              </a:ext>
            </a:extLst>
          </p:cNvPr>
          <p:cNvGrpSpPr/>
          <p:nvPr/>
        </p:nvGrpSpPr>
        <p:grpSpPr>
          <a:xfrm>
            <a:off x="4736414" y="2320779"/>
            <a:ext cx="563801" cy="557784"/>
            <a:chOff x="4442166" y="3124200"/>
            <a:chExt cx="676561" cy="669341"/>
          </a:xfrm>
        </p:grpSpPr>
        <p:sp>
          <p:nvSpPr>
            <p:cNvPr id="35" name="Oval 34">
              <a:extLst>
                <a:ext uri="{FF2B5EF4-FFF2-40B4-BE49-F238E27FC236}">
                  <a16:creationId xmlns:a16="http://schemas.microsoft.com/office/drawing/2014/main" id="{D0739431-B1B1-7754-ABB7-8F03730842F6}"/>
                </a:ext>
              </a:extLst>
            </p:cNvPr>
            <p:cNvSpPr/>
            <p:nvPr/>
          </p:nvSpPr>
          <p:spPr>
            <a:xfrm>
              <a:off x="4449386"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6" name="TextBox 35">
              <a:extLst>
                <a:ext uri="{FF2B5EF4-FFF2-40B4-BE49-F238E27FC236}">
                  <a16:creationId xmlns:a16="http://schemas.microsoft.com/office/drawing/2014/main" id="{117A6DC1-B037-DD40-7579-911390661892}"/>
                </a:ext>
              </a:extLst>
            </p:cNvPr>
            <p:cNvSpPr txBox="1">
              <a:spLocks/>
            </p:cNvSpPr>
            <p:nvPr/>
          </p:nvSpPr>
          <p:spPr>
            <a:xfrm>
              <a:off x="4442166"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R5</a:t>
              </a:r>
            </a:p>
          </p:txBody>
        </p:sp>
      </p:grpSp>
      <p:grpSp>
        <p:nvGrpSpPr>
          <p:cNvPr id="37" name="Group 36">
            <a:extLst>
              <a:ext uri="{FF2B5EF4-FFF2-40B4-BE49-F238E27FC236}">
                <a16:creationId xmlns:a16="http://schemas.microsoft.com/office/drawing/2014/main" id="{7231BA5E-9ADA-C39D-7ACF-07E47B265382}"/>
              </a:ext>
            </a:extLst>
          </p:cNvPr>
          <p:cNvGrpSpPr/>
          <p:nvPr/>
        </p:nvGrpSpPr>
        <p:grpSpPr>
          <a:xfrm>
            <a:off x="5995762" y="2337933"/>
            <a:ext cx="784265" cy="557784"/>
            <a:chOff x="6864316" y="3144785"/>
            <a:chExt cx="941118" cy="669341"/>
          </a:xfrm>
        </p:grpSpPr>
        <p:sp>
          <p:nvSpPr>
            <p:cNvPr id="38" name="Oval 37">
              <a:extLst>
                <a:ext uri="{FF2B5EF4-FFF2-40B4-BE49-F238E27FC236}">
                  <a16:creationId xmlns:a16="http://schemas.microsoft.com/office/drawing/2014/main" id="{C277104E-5711-1254-8A98-00A16FB7EE3A}"/>
                </a:ext>
              </a:extLst>
            </p:cNvPr>
            <p:cNvSpPr/>
            <p:nvPr/>
          </p:nvSpPr>
          <p:spPr>
            <a:xfrm>
              <a:off x="6992135" y="3144785"/>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9" name="TextBox 38">
              <a:extLst>
                <a:ext uri="{FF2B5EF4-FFF2-40B4-BE49-F238E27FC236}">
                  <a16:creationId xmlns:a16="http://schemas.microsoft.com/office/drawing/2014/main" id="{482446D2-5EDA-BDCE-B149-9389B71ADD85}"/>
                </a:ext>
              </a:extLst>
            </p:cNvPr>
            <p:cNvSpPr txBox="1">
              <a:spLocks/>
            </p:cNvSpPr>
            <p:nvPr/>
          </p:nvSpPr>
          <p:spPr>
            <a:xfrm>
              <a:off x="6864316" y="3222150"/>
              <a:ext cx="941118"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X2iedn</a:t>
              </a:r>
            </a:p>
          </p:txBody>
        </p:sp>
      </p:grpSp>
      <p:grpSp>
        <p:nvGrpSpPr>
          <p:cNvPr id="40" name="Group 39">
            <a:extLst>
              <a:ext uri="{FF2B5EF4-FFF2-40B4-BE49-F238E27FC236}">
                <a16:creationId xmlns:a16="http://schemas.microsoft.com/office/drawing/2014/main" id="{86797E71-FE98-0A5F-68A4-C5E81ECBCD03}"/>
              </a:ext>
            </a:extLst>
          </p:cNvPr>
          <p:cNvGrpSpPr/>
          <p:nvPr/>
        </p:nvGrpSpPr>
        <p:grpSpPr>
          <a:xfrm>
            <a:off x="5443561" y="2320779"/>
            <a:ext cx="572357" cy="557784"/>
            <a:chOff x="6143307" y="3124200"/>
            <a:chExt cx="686828" cy="669341"/>
          </a:xfrm>
        </p:grpSpPr>
        <p:sp>
          <p:nvSpPr>
            <p:cNvPr id="41" name="Oval 40">
              <a:extLst>
                <a:ext uri="{FF2B5EF4-FFF2-40B4-BE49-F238E27FC236}">
                  <a16:creationId xmlns:a16="http://schemas.microsoft.com/office/drawing/2014/main" id="{0C78A9D0-CD21-4B90-2CD2-DD53D729935F}"/>
                </a:ext>
              </a:extLst>
            </p:cNvPr>
            <p:cNvSpPr/>
            <p:nvPr/>
          </p:nvSpPr>
          <p:spPr>
            <a:xfrm>
              <a:off x="6143307"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2" name="TextBox 41">
              <a:extLst>
                <a:ext uri="{FF2B5EF4-FFF2-40B4-BE49-F238E27FC236}">
                  <a16:creationId xmlns:a16="http://schemas.microsoft.com/office/drawing/2014/main" id="{F1737892-D9BE-513C-88AE-1E2A45FC08B6}"/>
                </a:ext>
              </a:extLst>
            </p:cNvPr>
            <p:cNvSpPr txBox="1">
              <a:spLocks/>
            </p:cNvSpPr>
            <p:nvPr/>
          </p:nvSpPr>
          <p:spPr>
            <a:xfrm>
              <a:off x="6160794"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X1</a:t>
              </a:r>
            </a:p>
          </p:txBody>
        </p:sp>
      </p:grpSp>
      <p:grpSp>
        <p:nvGrpSpPr>
          <p:cNvPr id="43" name="Group 42">
            <a:extLst>
              <a:ext uri="{FF2B5EF4-FFF2-40B4-BE49-F238E27FC236}">
                <a16:creationId xmlns:a16="http://schemas.microsoft.com/office/drawing/2014/main" id="{FF433B24-7CA9-D5FC-4F18-2AEA09B19B27}"/>
              </a:ext>
            </a:extLst>
          </p:cNvPr>
          <p:cNvGrpSpPr/>
          <p:nvPr/>
        </p:nvGrpSpPr>
        <p:grpSpPr>
          <a:xfrm>
            <a:off x="4736414" y="3844572"/>
            <a:ext cx="563801" cy="557784"/>
            <a:chOff x="4442166" y="3124200"/>
            <a:chExt cx="676561" cy="669341"/>
          </a:xfrm>
        </p:grpSpPr>
        <p:sp>
          <p:nvSpPr>
            <p:cNvPr id="44" name="Oval 43">
              <a:extLst>
                <a:ext uri="{FF2B5EF4-FFF2-40B4-BE49-F238E27FC236}">
                  <a16:creationId xmlns:a16="http://schemas.microsoft.com/office/drawing/2014/main" id="{1E2B70BA-65CE-DD58-EC91-D22647F6F819}"/>
                </a:ext>
              </a:extLst>
            </p:cNvPr>
            <p:cNvSpPr/>
            <p:nvPr/>
          </p:nvSpPr>
          <p:spPr>
            <a:xfrm>
              <a:off x="4449386"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5" name="TextBox 44">
              <a:extLst>
                <a:ext uri="{FF2B5EF4-FFF2-40B4-BE49-F238E27FC236}">
                  <a16:creationId xmlns:a16="http://schemas.microsoft.com/office/drawing/2014/main" id="{CEC8F8E5-D3F5-02BA-EB91-5F6D2312E2D2}"/>
                </a:ext>
              </a:extLst>
            </p:cNvPr>
            <p:cNvSpPr txBox="1">
              <a:spLocks/>
            </p:cNvSpPr>
            <p:nvPr/>
          </p:nvSpPr>
          <p:spPr>
            <a:xfrm>
              <a:off x="4442166"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R6a</a:t>
              </a:r>
            </a:p>
          </p:txBody>
        </p:sp>
      </p:grpSp>
      <p:grpSp>
        <p:nvGrpSpPr>
          <p:cNvPr id="46" name="Group 45">
            <a:extLst>
              <a:ext uri="{FF2B5EF4-FFF2-40B4-BE49-F238E27FC236}">
                <a16:creationId xmlns:a16="http://schemas.microsoft.com/office/drawing/2014/main" id="{0E411C2B-16D4-A7F1-343C-66E2966BD2A9}"/>
              </a:ext>
            </a:extLst>
          </p:cNvPr>
          <p:cNvGrpSpPr/>
          <p:nvPr/>
        </p:nvGrpSpPr>
        <p:grpSpPr>
          <a:xfrm>
            <a:off x="4736414" y="4617040"/>
            <a:ext cx="563801" cy="557784"/>
            <a:chOff x="4442166" y="3124200"/>
            <a:chExt cx="676561" cy="669341"/>
          </a:xfrm>
        </p:grpSpPr>
        <p:sp>
          <p:nvSpPr>
            <p:cNvPr id="47" name="Oval 46">
              <a:extLst>
                <a:ext uri="{FF2B5EF4-FFF2-40B4-BE49-F238E27FC236}">
                  <a16:creationId xmlns:a16="http://schemas.microsoft.com/office/drawing/2014/main" id="{6414BECC-9E1F-B533-795C-19FB3EE41A8D}"/>
                </a:ext>
              </a:extLst>
            </p:cNvPr>
            <p:cNvSpPr/>
            <p:nvPr/>
          </p:nvSpPr>
          <p:spPr>
            <a:xfrm>
              <a:off x="4449386"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8" name="TextBox 47">
              <a:extLst>
                <a:ext uri="{FF2B5EF4-FFF2-40B4-BE49-F238E27FC236}">
                  <a16:creationId xmlns:a16="http://schemas.microsoft.com/office/drawing/2014/main" id="{971CE998-30FF-DD44-D228-C7FF658BA04A}"/>
                </a:ext>
              </a:extLst>
            </p:cNvPr>
            <p:cNvSpPr txBox="1">
              <a:spLocks/>
            </p:cNvSpPr>
            <p:nvPr/>
          </p:nvSpPr>
          <p:spPr>
            <a:xfrm>
              <a:off x="4442166"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R5</a:t>
              </a:r>
            </a:p>
          </p:txBody>
        </p:sp>
      </p:grpSp>
      <p:grpSp>
        <p:nvGrpSpPr>
          <p:cNvPr id="49" name="Group 48">
            <a:extLst>
              <a:ext uri="{FF2B5EF4-FFF2-40B4-BE49-F238E27FC236}">
                <a16:creationId xmlns:a16="http://schemas.microsoft.com/office/drawing/2014/main" id="{DBE7E772-703B-A945-5B8E-61F8A0DE2A6D}"/>
              </a:ext>
            </a:extLst>
          </p:cNvPr>
          <p:cNvGrpSpPr/>
          <p:nvPr/>
        </p:nvGrpSpPr>
        <p:grpSpPr>
          <a:xfrm>
            <a:off x="6764865" y="3114236"/>
            <a:ext cx="572359" cy="557784"/>
            <a:chOff x="12901507" y="3124200"/>
            <a:chExt cx="686831" cy="669341"/>
          </a:xfrm>
        </p:grpSpPr>
        <p:sp>
          <p:nvSpPr>
            <p:cNvPr id="50" name="Oval 49">
              <a:extLst>
                <a:ext uri="{FF2B5EF4-FFF2-40B4-BE49-F238E27FC236}">
                  <a16:creationId xmlns:a16="http://schemas.microsoft.com/office/drawing/2014/main" id="{A64EA723-4693-E512-B514-176230D42425}"/>
                </a:ext>
              </a:extLst>
            </p:cNvPr>
            <p:cNvSpPr/>
            <p:nvPr/>
          </p:nvSpPr>
          <p:spPr>
            <a:xfrm>
              <a:off x="12918997"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1" name="TextBox 50">
              <a:extLst>
                <a:ext uri="{FF2B5EF4-FFF2-40B4-BE49-F238E27FC236}">
                  <a16:creationId xmlns:a16="http://schemas.microsoft.com/office/drawing/2014/main" id="{65F962EC-9B05-939D-E67B-F608A854001A}"/>
                </a:ext>
              </a:extLst>
            </p:cNvPr>
            <p:cNvSpPr txBox="1">
              <a:spLocks/>
            </p:cNvSpPr>
            <p:nvPr/>
          </p:nvSpPr>
          <p:spPr>
            <a:xfrm>
              <a:off x="1290150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Z1d</a:t>
              </a:r>
            </a:p>
          </p:txBody>
        </p:sp>
      </p:grpSp>
      <p:grpSp>
        <p:nvGrpSpPr>
          <p:cNvPr id="52" name="Group 51">
            <a:extLst>
              <a:ext uri="{FF2B5EF4-FFF2-40B4-BE49-F238E27FC236}">
                <a16:creationId xmlns:a16="http://schemas.microsoft.com/office/drawing/2014/main" id="{0D31D449-1105-B901-3609-610DD2D439D7}"/>
              </a:ext>
            </a:extLst>
          </p:cNvPr>
          <p:cNvGrpSpPr/>
          <p:nvPr/>
        </p:nvGrpSpPr>
        <p:grpSpPr>
          <a:xfrm>
            <a:off x="6764865" y="4679178"/>
            <a:ext cx="572359" cy="557784"/>
            <a:chOff x="12901507" y="3124200"/>
            <a:chExt cx="686831" cy="669341"/>
          </a:xfrm>
        </p:grpSpPr>
        <p:sp>
          <p:nvSpPr>
            <p:cNvPr id="53" name="Oval 52">
              <a:extLst>
                <a:ext uri="{FF2B5EF4-FFF2-40B4-BE49-F238E27FC236}">
                  <a16:creationId xmlns:a16="http://schemas.microsoft.com/office/drawing/2014/main" id="{ECBB9830-E4FE-F9D2-CD40-D11CE63665F9}"/>
                </a:ext>
              </a:extLst>
            </p:cNvPr>
            <p:cNvSpPr/>
            <p:nvPr/>
          </p:nvSpPr>
          <p:spPr>
            <a:xfrm>
              <a:off x="12918997"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4" name="TextBox 53">
              <a:extLst>
                <a:ext uri="{FF2B5EF4-FFF2-40B4-BE49-F238E27FC236}">
                  <a16:creationId xmlns:a16="http://schemas.microsoft.com/office/drawing/2014/main" id="{16A610A4-71AC-2D51-2EF9-622567C9FA8B}"/>
                </a:ext>
              </a:extLst>
            </p:cNvPr>
            <p:cNvSpPr txBox="1">
              <a:spLocks/>
            </p:cNvSpPr>
            <p:nvPr/>
          </p:nvSpPr>
          <p:spPr>
            <a:xfrm>
              <a:off x="1290150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1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Z1d</a:t>
              </a:r>
            </a:p>
          </p:txBody>
        </p:sp>
      </p:grpSp>
      <p:cxnSp>
        <p:nvCxnSpPr>
          <p:cNvPr id="55" name="Straight Connector 54">
            <a:extLst>
              <a:ext uri="{FF2B5EF4-FFF2-40B4-BE49-F238E27FC236}">
                <a16:creationId xmlns:a16="http://schemas.microsoft.com/office/drawing/2014/main" id="{3CF1F61C-93E9-C1E6-868F-CD35295B53E4}"/>
              </a:ext>
            </a:extLst>
          </p:cNvPr>
          <p:cNvCxnSpPr>
            <a:cxnSpLocks/>
          </p:cNvCxnSpPr>
          <p:nvPr/>
        </p:nvCxnSpPr>
        <p:spPr>
          <a:xfrm>
            <a:off x="7559261" y="2269195"/>
            <a:ext cx="0" cy="3890306"/>
          </a:xfrm>
          <a:prstGeom prst="line">
            <a:avLst/>
          </a:prstGeom>
          <a:noFill/>
          <a:ln w="12700" cap="flat" cmpd="sng" algn="ctr">
            <a:solidFill>
              <a:srgbClr val="FF8500"/>
            </a:solidFill>
            <a:prstDash val="solid"/>
            <a:miter lim="800000"/>
          </a:ln>
          <a:effectLst/>
        </p:spPr>
      </p:cxnSp>
      <p:grpSp>
        <p:nvGrpSpPr>
          <p:cNvPr id="56" name="Group 55">
            <a:extLst>
              <a:ext uri="{FF2B5EF4-FFF2-40B4-BE49-F238E27FC236}">
                <a16:creationId xmlns:a16="http://schemas.microsoft.com/office/drawing/2014/main" id="{BA84F2B7-92F2-EE51-04A4-D1ADE65554CA}"/>
              </a:ext>
            </a:extLst>
          </p:cNvPr>
          <p:cNvGrpSpPr/>
          <p:nvPr/>
        </p:nvGrpSpPr>
        <p:grpSpPr>
          <a:xfrm>
            <a:off x="7669923" y="2320779"/>
            <a:ext cx="578371" cy="557784"/>
            <a:chOff x="10353410" y="3124200"/>
            <a:chExt cx="694045" cy="669341"/>
          </a:xfrm>
        </p:grpSpPr>
        <p:sp>
          <p:nvSpPr>
            <p:cNvPr id="57" name="Oval 56">
              <a:extLst>
                <a:ext uri="{FF2B5EF4-FFF2-40B4-BE49-F238E27FC236}">
                  <a16:creationId xmlns:a16="http://schemas.microsoft.com/office/drawing/2014/main" id="{A9B9C22A-F5C5-0E12-C9DE-C22D44535D6F}"/>
                </a:ext>
              </a:extLst>
            </p:cNvPr>
            <p:cNvSpPr/>
            <p:nvPr/>
          </p:nvSpPr>
          <p:spPr>
            <a:xfrm>
              <a:off x="10378114"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8" name="TextBox 57">
              <a:extLst>
                <a:ext uri="{FF2B5EF4-FFF2-40B4-BE49-F238E27FC236}">
                  <a16:creationId xmlns:a16="http://schemas.microsoft.com/office/drawing/2014/main" id="{33F438E7-DBC5-A0C0-C719-CCD42E6F50AE}"/>
                </a:ext>
              </a:extLst>
            </p:cNvPr>
            <p:cNvSpPr txBox="1">
              <a:spLocks/>
            </p:cNvSpPr>
            <p:nvPr/>
          </p:nvSpPr>
          <p:spPr>
            <a:xfrm>
              <a:off x="10353410"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G3</a:t>
              </a:r>
            </a:p>
          </p:txBody>
        </p:sp>
      </p:grpSp>
      <p:grpSp>
        <p:nvGrpSpPr>
          <p:cNvPr id="59" name="Group 58">
            <a:extLst>
              <a:ext uri="{FF2B5EF4-FFF2-40B4-BE49-F238E27FC236}">
                <a16:creationId xmlns:a16="http://schemas.microsoft.com/office/drawing/2014/main" id="{121C9E1D-BCF6-3DCB-281C-9543F0A5E1CE}"/>
              </a:ext>
            </a:extLst>
          </p:cNvPr>
          <p:cNvGrpSpPr/>
          <p:nvPr/>
        </p:nvGrpSpPr>
        <p:grpSpPr>
          <a:xfrm>
            <a:off x="9155029" y="2320779"/>
            <a:ext cx="557784" cy="557784"/>
            <a:chOff x="12072037" y="3124200"/>
            <a:chExt cx="669341" cy="669341"/>
          </a:xfrm>
        </p:grpSpPr>
        <p:sp>
          <p:nvSpPr>
            <p:cNvPr id="60" name="Oval 59">
              <a:extLst>
                <a:ext uri="{FF2B5EF4-FFF2-40B4-BE49-F238E27FC236}">
                  <a16:creationId xmlns:a16="http://schemas.microsoft.com/office/drawing/2014/main" id="{04CE554E-00F4-6E43-5F20-49DFE3662A27}"/>
                </a:ext>
              </a:extLst>
            </p:cNvPr>
            <p:cNvSpPr/>
            <p:nvPr/>
          </p:nvSpPr>
          <p:spPr>
            <a:xfrm>
              <a:off x="12072037"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1" name="TextBox 60">
              <a:extLst>
                <a:ext uri="{FF2B5EF4-FFF2-40B4-BE49-F238E27FC236}">
                  <a16:creationId xmlns:a16="http://schemas.microsoft.com/office/drawing/2014/main" id="{71C013E4-F782-DE0F-E83C-EB3C68BE9B9C}"/>
                </a:ext>
              </a:extLst>
            </p:cNvPr>
            <p:cNvSpPr txBox="1">
              <a:spLocks/>
            </p:cNvSpPr>
            <p:nvPr/>
          </p:nvSpPr>
          <p:spPr>
            <a:xfrm>
              <a:off x="1207203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F1</a:t>
              </a:r>
            </a:p>
          </p:txBody>
        </p:sp>
      </p:grpSp>
      <p:grpSp>
        <p:nvGrpSpPr>
          <p:cNvPr id="62" name="Group 61">
            <a:extLst>
              <a:ext uri="{FF2B5EF4-FFF2-40B4-BE49-F238E27FC236}">
                <a16:creationId xmlns:a16="http://schemas.microsoft.com/office/drawing/2014/main" id="{D46DC651-4138-2E81-55C7-B79E771A467B}"/>
              </a:ext>
            </a:extLst>
          </p:cNvPr>
          <p:cNvGrpSpPr/>
          <p:nvPr/>
        </p:nvGrpSpPr>
        <p:grpSpPr>
          <a:xfrm>
            <a:off x="8414854" y="2320779"/>
            <a:ext cx="560323" cy="557784"/>
            <a:chOff x="11222029" y="3124200"/>
            <a:chExt cx="672387" cy="669341"/>
          </a:xfrm>
        </p:grpSpPr>
        <p:sp>
          <p:nvSpPr>
            <p:cNvPr id="63" name="Oval 62">
              <a:extLst>
                <a:ext uri="{FF2B5EF4-FFF2-40B4-BE49-F238E27FC236}">
                  <a16:creationId xmlns:a16="http://schemas.microsoft.com/office/drawing/2014/main" id="{C1435916-6DAE-3C29-5429-E9C43383D6A9}"/>
                </a:ext>
              </a:extLst>
            </p:cNvPr>
            <p:cNvSpPr/>
            <p:nvPr/>
          </p:nvSpPr>
          <p:spPr>
            <a:xfrm>
              <a:off x="11225075"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4" name="TextBox 63">
              <a:extLst>
                <a:ext uri="{FF2B5EF4-FFF2-40B4-BE49-F238E27FC236}">
                  <a16:creationId xmlns:a16="http://schemas.microsoft.com/office/drawing/2014/main" id="{82A3E57B-071E-0AD0-E50D-6C651AB1889D}"/>
                </a:ext>
              </a:extLst>
            </p:cNvPr>
            <p:cNvSpPr txBox="1">
              <a:spLocks/>
            </p:cNvSpPr>
            <p:nvPr/>
          </p:nvSpPr>
          <p:spPr>
            <a:xfrm>
              <a:off x="11222029"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P2</a:t>
              </a:r>
            </a:p>
          </p:txBody>
        </p:sp>
      </p:grpSp>
      <p:grpSp>
        <p:nvGrpSpPr>
          <p:cNvPr id="65" name="Group 64">
            <a:extLst>
              <a:ext uri="{FF2B5EF4-FFF2-40B4-BE49-F238E27FC236}">
                <a16:creationId xmlns:a16="http://schemas.microsoft.com/office/drawing/2014/main" id="{28558471-4771-75E8-E0A2-F8D9BFF26A9C}"/>
              </a:ext>
            </a:extLst>
          </p:cNvPr>
          <p:cNvGrpSpPr/>
          <p:nvPr/>
        </p:nvGrpSpPr>
        <p:grpSpPr>
          <a:xfrm>
            <a:off x="11318952" y="2334275"/>
            <a:ext cx="566339" cy="557784"/>
            <a:chOff x="3602424" y="3124200"/>
            <a:chExt cx="679607" cy="669341"/>
          </a:xfrm>
        </p:grpSpPr>
        <p:sp>
          <p:nvSpPr>
            <p:cNvPr id="66" name="Oval 65">
              <a:extLst>
                <a:ext uri="{FF2B5EF4-FFF2-40B4-BE49-F238E27FC236}">
                  <a16:creationId xmlns:a16="http://schemas.microsoft.com/office/drawing/2014/main" id="{23897DD2-E96B-2EDD-278D-F6473553F3C3}"/>
                </a:ext>
              </a:extLst>
            </p:cNvPr>
            <p:cNvSpPr/>
            <p:nvPr/>
          </p:nvSpPr>
          <p:spPr>
            <a:xfrm>
              <a:off x="3602424"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7" name="TextBox 66">
              <a:extLst>
                <a:ext uri="{FF2B5EF4-FFF2-40B4-BE49-F238E27FC236}">
                  <a16:creationId xmlns:a16="http://schemas.microsoft.com/office/drawing/2014/main" id="{4EC057AC-0402-11B9-B634-3C3ACA618226}"/>
                </a:ext>
              </a:extLst>
            </p:cNvPr>
            <p:cNvSpPr txBox="1">
              <a:spLocks/>
            </p:cNvSpPr>
            <p:nvPr/>
          </p:nvSpPr>
          <p:spPr>
            <a:xfrm>
              <a:off x="3612690"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H1</a:t>
              </a:r>
            </a:p>
          </p:txBody>
        </p:sp>
      </p:grpSp>
      <p:grpSp>
        <p:nvGrpSpPr>
          <p:cNvPr id="68" name="Group 67">
            <a:extLst>
              <a:ext uri="{FF2B5EF4-FFF2-40B4-BE49-F238E27FC236}">
                <a16:creationId xmlns:a16="http://schemas.microsoft.com/office/drawing/2014/main" id="{FF4FA7A0-2EE0-BE8E-98C2-6CB2D3907A16}"/>
              </a:ext>
            </a:extLst>
          </p:cNvPr>
          <p:cNvGrpSpPr/>
          <p:nvPr/>
        </p:nvGrpSpPr>
        <p:grpSpPr>
          <a:xfrm>
            <a:off x="10635157" y="2334275"/>
            <a:ext cx="563801" cy="557784"/>
            <a:chOff x="2755462" y="3124200"/>
            <a:chExt cx="676561" cy="669341"/>
          </a:xfrm>
        </p:grpSpPr>
        <p:sp>
          <p:nvSpPr>
            <p:cNvPr id="69" name="Oval 68">
              <a:extLst>
                <a:ext uri="{FF2B5EF4-FFF2-40B4-BE49-F238E27FC236}">
                  <a16:creationId xmlns:a16="http://schemas.microsoft.com/office/drawing/2014/main" id="{CCE28DA7-DE80-4F19-D9AF-A8D0EF0196F9}"/>
                </a:ext>
              </a:extLst>
            </p:cNvPr>
            <p:cNvSpPr/>
            <p:nvPr/>
          </p:nvSpPr>
          <p:spPr>
            <a:xfrm>
              <a:off x="275546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0" name="TextBox 69">
              <a:extLst>
                <a:ext uri="{FF2B5EF4-FFF2-40B4-BE49-F238E27FC236}">
                  <a16:creationId xmlns:a16="http://schemas.microsoft.com/office/drawing/2014/main" id="{AFEB6742-B225-865F-8658-9D7AF548D35B}"/>
                </a:ext>
              </a:extLst>
            </p:cNvPr>
            <p:cNvSpPr txBox="1">
              <a:spLocks/>
            </p:cNvSpPr>
            <p:nvPr/>
          </p:nvSpPr>
          <p:spPr>
            <a:xfrm>
              <a:off x="2762682"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D3</a:t>
              </a:r>
            </a:p>
          </p:txBody>
        </p:sp>
      </p:grpSp>
      <p:grpSp>
        <p:nvGrpSpPr>
          <p:cNvPr id="71" name="Group 70">
            <a:extLst>
              <a:ext uri="{FF2B5EF4-FFF2-40B4-BE49-F238E27FC236}">
                <a16:creationId xmlns:a16="http://schemas.microsoft.com/office/drawing/2014/main" id="{DECAE287-C8D4-3462-FDDF-FF13A8C976E5}"/>
              </a:ext>
            </a:extLst>
          </p:cNvPr>
          <p:cNvGrpSpPr/>
          <p:nvPr/>
        </p:nvGrpSpPr>
        <p:grpSpPr>
          <a:xfrm>
            <a:off x="9977339" y="3099737"/>
            <a:ext cx="567857" cy="557784"/>
            <a:chOff x="7837230" y="3124200"/>
            <a:chExt cx="681428" cy="669341"/>
          </a:xfrm>
        </p:grpSpPr>
        <p:sp>
          <p:nvSpPr>
            <p:cNvPr id="72" name="Oval 71">
              <a:extLst>
                <a:ext uri="{FF2B5EF4-FFF2-40B4-BE49-F238E27FC236}">
                  <a16:creationId xmlns:a16="http://schemas.microsoft.com/office/drawing/2014/main" id="{24151DAB-032D-CD77-3B95-F4AEA7D18E88}"/>
                </a:ext>
              </a:extLst>
            </p:cNvPr>
            <p:cNvSpPr/>
            <p:nvPr/>
          </p:nvSpPr>
          <p:spPr>
            <a:xfrm>
              <a:off x="7837230"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3" name="TextBox 72">
              <a:extLst>
                <a:ext uri="{FF2B5EF4-FFF2-40B4-BE49-F238E27FC236}">
                  <a16:creationId xmlns:a16="http://schemas.microsoft.com/office/drawing/2014/main" id="{8823E0D1-7397-0283-4400-D7FBC2787D7E}"/>
                </a:ext>
              </a:extLst>
            </p:cNvPr>
            <p:cNvSpPr txBox="1">
              <a:spLocks/>
            </p:cNvSpPr>
            <p:nvPr/>
          </p:nvSpPr>
          <p:spPr>
            <a:xfrm>
              <a:off x="784931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I3</a:t>
              </a:r>
            </a:p>
          </p:txBody>
        </p:sp>
      </p:grpSp>
      <p:grpSp>
        <p:nvGrpSpPr>
          <p:cNvPr id="74" name="Group 73">
            <a:extLst>
              <a:ext uri="{FF2B5EF4-FFF2-40B4-BE49-F238E27FC236}">
                <a16:creationId xmlns:a16="http://schemas.microsoft.com/office/drawing/2014/main" id="{D24158A5-D0D4-E97A-4FE1-DEB8A78E6852}"/>
              </a:ext>
            </a:extLst>
          </p:cNvPr>
          <p:cNvGrpSpPr/>
          <p:nvPr/>
        </p:nvGrpSpPr>
        <p:grpSpPr>
          <a:xfrm>
            <a:off x="9977339" y="4679178"/>
            <a:ext cx="567857" cy="557784"/>
            <a:chOff x="7837230" y="3124200"/>
            <a:chExt cx="681428" cy="669341"/>
          </a:xfrm>
        </p:grpSpPr>
        <p:sp>
          <p:nvSpPr>
            <p:cNvPr id="75" name="Oval 74">
              <a:extLst>
                <a:ext uri="{FF2B5EF4-FFF2-40B4-BE49-F238E27FC236}">
                  <a16:creationId xmlns:a16="http://schemas.microsoft.com/office/drawing/2014/main" id="{751A875A-44B2-6A3B-6CB4-7DE574EEA79D}"/>
                </a:ext>
              </a:extLst>
            </p:cNvPr>
            <p:cNvSpPr/>
            <p:nvPr/>
          </p:nvSpPr>
          <p:spPr>
            <a:xfrm>
              <a:off x="7837230"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6" name="TextBox 75">
              <a:extLst>
                <a:ext uri="{FF2B5EF4-FFF2-40B4-BE49-F238E27FC236}">
                  <a16:creationId xmlns:a16="http://schemas.microsoft.com/office/drawing/2014/main" id="{0F2B8F12-C945-F505-A8F1-32F20B96B656}"/>
                </a:ext>
              </a:extLst>
            </p:cNvPr>
            <p:cNvSpPr txBox="1">
              <a:spLocks/>
            </p:cNvSpPr>
            <p:nvPr/>
          </p:nvSpPr>
          <p:spPr>
            <a:xfrm>
              <a:off x="784931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I3</a:t>
              </a:r>
            </a:p>
          </p:txBody>
        </p:sp>
      </p:grpSp>
      <p:grpSp>
        <p:nvGrpSpPr>
          <p:cNvPr id="77" name="Group 76">
            <a:extLst>
              <a:ext uri="{FF2B5EF4-FFF2-40B4-BE49-F238E27FC236}">
                <a16:creationId xmlns:a16="http://schemas.microsoft.com/office/drawing/2014/main" id="{397FB420-BB10-47B4-5854-57B7C562A0FC}"/>
              </a:ext>
            </a:extLst>
          </p:cNvPr>
          <p:cNvGrpSpPr/>
          <p:nvPr/>
        </p:nvGrpSpPr>
        <p:grpSpPr>
          <a:xfrm>
            <a:off x="3000111" y="4617040"/>
            <a:ext cx="567853" cy="557784"/>
            <a:chOff x="7837230" y="3124200"/>
            <a:chExt cx="681423" cy="669341"/>
          </a:xfrm>
        </p:grpSpPr>
        <p:sp>
          <p:nvSpPr>
            <p:cNvPr id="78" name="Oval 77">
              <a:extLst>
                <a:ext uri="{FF2B5EF4-FFF2-40B4-BE49-F238E27FC236}">
                  <a16:creationId xmlns:a16="http://schemas.microsoft.com/office/drawing/2014/main" id="{E1166096-192F-7888-CF9C-B93E5651145D}"/>
                </a:ext>
              </a:extLst>
            </p:cNvPr>
            <p:cNvSpPr/>
            <p:nvPr/>
          </p:nvSpPr>
          <p:spPr>
            <a:xfrm>
              <a:off x="7837230"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9" name="TextBox 78">
              <a:extLst>
                <a:ext uri="{FF2B5EF4-FFF2-40B4-BE49-F238E27FC236}">
                  <a16:creationId xmlns:a16="http://schemas.microsoft.com/office/drawing/2014/main" id="{9558DC7B-FB33-07D1-128D-9C1BF5D65BFB}"/>
                </a:ext>
              </a:extLst>
            </p:cNvPr>
            <p:cNvSpPr txBox="1">
              <a:spLocks/>
            </p:cNvSpPr>
            <p:nvPr/>
          </p:nvSpPr>
          <p:spPr>
            <a:xfrm>
              <a:off x="7849317"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C5</a:t>
              </a:r>
            </a:p>
          </p:txBody>
        </p:sp>
      </p:grpSp>
      <p:cxnSp>
        <p:nvCxnSpPr>
          <p:cNvPr id="80" name="Straight Connector 79">
            <a:extLst>
              <a:ext uri="{FF2B5EF4-FFF2-40B4-BE49-F238E27FC236}">
                <a16:creationId xmlns:a16="http://schemas.microsoft.com/office/drawing/2014/main" id="{D1E2F6D8-96CC-66A6-AA0E-AC2443F3226D}"/>
              </a:ext>
            </a:extLst>
          </p:cNvPr>
          <p:cNvCxnSpPr>
            <a:cxnSpLocks/>
          </p:cNvCxnSpPr>
          <p:nvPr/>
        </p:nvCxnSpPr>
        <p:spPr>
          <a:xfrm>
            <a:off x="9857988" y="2269194"/>
            <a:ext cx="0" cy="3954573"/>
          </a:xfrm>
          <a:prstGeom prst="line">
            <a:avLst/>
          </a:prstGeom>
          <a:noFill/>
          <a:ln w="12700" cap="flat" cmpd="sng" algn="ctr">
            <a:solidFill>
              <a:srgbClr val="FF8500"/>
            </a:solidFill>
            <a:prstDash val="solid"/>
            <a:miter lim="800000"/>
          </a:ln>
          <a:effectLst/>
        </p:spPr>
      </p:cxnSp>
      <p:pic>
        <p:nvPicPr>
          <p:cNvPr id="81" name="Picture 80">
            <a:extLst>
              <a:ext uri="{FF2B5EF4-FFF2-40B4-BE49-F238E27FC236}">
                <a16:creationId xmlns:a16="http://schemas.microsoft.com/office/drawing/2014/main" id="{2B4530EC-1103-84CB-E850-EED268F1BA64}"/>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20639" y="4035089"/>
            <a:ext cx="770249" cy="184822"/>
          </a:xfrm>
          <a:prstGeom prst="rect">
            <a:avLst/>
          </a:prstGeom>
        </p:spPr>
      </p:pic>
      <p:pic>
        <p:nvPicPr>
          <p:cNvPr id="82" name="Picture 2" descr="Image result for intel logo">
            <a:extLst>
              <a:ext uri="{FF2B5EF4-FFF2-40B4-BE49-F238E27FC236}">
                <a16:creationId xmlns:a16="http://schemas.microsoft.com/office/drawing/2014/main" id="{2DB0B193-C03D-0CAB-1832-C67ECE3A5EEA}"/>
              </a:ext>
            </a:extLst>
          </p:cNvPr>
          <p:cNvPicPr>
            <a:picLocks noChangeAspect="1" noChangeArrowheads="1"/>
          </p:cNvPicPr>
          <p:nvPr/>
        </p:nvPicPr>
        <p:blipFill>
          <a:blip r:embed="rId4">
            <a:biLevel thresh="25000"/>
            <a:extLst>
              <a:ext uri="{BEBA8EAE-BF5A-486C-A8C5-ECC9F3942E4B}">
                <a14:imgProps xmlns:a14="http://schemas.microsoft.com/office/drawing/2010/main">
                  <a14:imgLayer r:embed="rId5">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277399" y="2380201"/>
            <a:ext cx="656727" cy="435745"/>
          </a:xfrm>
          <a:prstGeom prst="rect">
            <a:avLst/>
          </a:prstGeom>
          <a:noFill/>
          <a:extLst>
            <a:ext uri="{909E8E84-426E-40DD-AFC4-6F175D3DCCD1}">
              <a14:hiddenFill xmlns:a14="http://schemas.microsoft.com/office/drawing/2010/main">
                <a:solidFill>
                  <a:srgbClr val="FFFFFF"/>
                </a:solidFill>
              </a14:hiddenFill>
            </a:ext>
          </a:extLst>
        </p:spPr>
      </p:pic>
      <p:sp>
        <p:nvSpPr>
          <p:cNvPr id="83" name="Rectangle 82">
            <a:extLst>
              <a:ext uri="{FF2B5EF4-FFF2-40B4-BE49-F238E27FC236}">
                <a16:creationId xmlns:a16="http://schemas.microsoft.com/office/drawing/2014/main" id="{08D42E74-0584-E083-AAFC-45D0AEE34E20}"/>
              </a:ext>
            </a:extLst>
          </p:cNvPr>
          <p:cNvSpPr/>
          <p:nvPr/>
        </p:nvSpPr>
        <p:spPr>
          <a:xfrm>
            <a:off x="-152760" y="4779228"/>
            <a:ext cx="1517046" cy="333425"/>
          </a:xfrm>
          <a:prstGeom prst="rect">
            <a:avLst/>
          </a:prstGeom>
        </p:spPr>
        <p:txBody>
          <a:bodyPr wrap="square">
            <a:noAutofit/>
          </a:bodyPr>
          <a:lstStyle/>
          <a:p>
            <a:pPr algn="ctr" defTabSz="609561">
              <a:defRPr/>
            </a:pPr>
            <a:r>
              <a:rPr lang="en-US" sz="2000" dirty="0">
                <a:solidFill>
                  <a:srgbClr val="FFFFFF"/>
                </a:solidFill>
                <a:latin typeface="Calibri" panose="020F0502020204030204" pitchFamily="34" charset="0"/>
                <a:ea typeface="Amazon Ember" panose="020B0603020204020204" pitchFamily="34" charset="0"/>
                <a:cs typeface="Calibri" panose="020F0502020204030204" pitchFamily="34" charset="0"/>
              </a:rPr>
              <a:t>metal</a:t>
            </a:r>
            <a:endParaRPr lang="en-US" sz="1667" dirty="0">
              <a:solidFill>
                <a:srgbClr val="FFFFFF"/>
              </a:solidFill>
              <a:latin typeface="Calibri" panose="020F0502020204030204" pitchFamily="34" charset="0"/>
              <a:ea typeface="Amazon Ember" panose="020B0603020204020204" pitchFamily="34" charset="0"/>
              <a:cs typeface="Calibri" panose="020F0502020204030204" pitchFamily="34" charset="0"/>
            </a:endParaRPr>
          </a:p>
        </p:txBody>
      </p:sp>
      <p:cxnSp>
        <p:nvCxnSpPr>
          <p:cNvPr id="84" name="Straight Connector 83">
            <a:extLst>
              <a:ext uri="{FF2B5EF4-FFF2-40B4-BE49-F238E27FC236}">
                <a16:creationId xmlns:a16="http://schemas.microsoft.com/office/drawing/2014/main" id="{2FA3D296-F9F6-56BE-9254-62786FDA38C7}"/>
              </a:ext>
            </a:extLst>
          </p:cNvPr>
          <p:cNvCxnSpPr>
            <a:cxnSpLocks/>
          </p:cNvCxnSpPr>
          <p:nvPr/>
        </p:nvCxnSpPr>
        <p:spPr>
          <a:xfrm>
            <a:off x="1213398" y="3041934"/>
            <a:ext cx="1495936" cy="0"/>
          </a:xfrm>
          <a:prstGeom prst="line">
            <a:avLst/>
          </a:prstGeom>
          <a:noFill/>
          <a:ln w="12700" cap="flat" cmpd="sng" algn="ctr">
            <a:solidFill>
              <a:srgbClr val="FF8500"/>
            </a:solidFill>
            <a:prstDash val="dash"/>
            <a:miter lim="800000"/>
          </a:ln>
          <a:effectLst/>
        </p:spPr>
      </p:cxnSp>
      <p:cxnSp>
        <p:nvCxnSpPr>
          <p:cNvPr id="85" name="Straight Connector 84">
            <a:extLst>
              <a:ext uri="{FF2B5EF4-FFF2-40B4-BE49-F238E27FC236}">
                <a16:creationId xmlns:a16="http://schemas.microsoft.com/office/drawing/2014/main" id="{9E27F333-1DB3-1FDD-27CB-89B09B00EF03}"/>
              </a:ext>
            </a:extLst>
          </p:cNvPr>
          <p:cNvCxnSpPr>
            <a:cxnSpLocks/>
          </p:cNvCxnSpPr>
          <p:nvPr/>
        </p:nvCxnSpPr>
        <p:spPr>
          <a:xfrm>
            <a:off x="2903490" y="3031408"/>
            <a:ext cx="1615248" cy="0"/>
          </a:xfrm>
          <a:prstGeom prst="line">
            <a:avLst/>
          </a:prstGeom>
          <a:noFill/>
          <a:ln w="12700" cap="flat" cmpd="sng" algn="ctr">
            <a:solidFill>
              <a:srgbClr val="FF8500"/>
            </a:solidFill>
            <a:prstDash val="dash"/>
            <a:miter lim="800000"/>
          </a:ln>
          <a:effectLst/>
        </p:spPr>
      </p:cxnSp>
      <p:cxnSp>
        <p:nvCxnSpPr>
          <p:cNvPr id="86" name="Straight Connector 85">
            <a:extLst>
              <a:ext uri="{FF2B5EF4-FFF2-40B4-BE49-F238E27FC236}">
                <a16:creationId xmlns:a16="http://schemas.microsoft.com/office/drawing/2014/main" id="{2EF5A5AE-1EFE-919D-7921-6D630F24EDDF}"/>
              </a:ext>
            </a:extLst>
          </p:cNvPr>
          <p:cNvCxnSpPr>
            <a:cxnSpLocks/>
          </p:cNvCxnSpPr>
          <p:nvPr/>
        </p:nvCxnSpPr>
        <p:spPr>
          <a:xfrm>
            <a:off x="4678908" y="3032233"/>
            <a:ext cx="2812913" cy="0"/>
          </a:xfrm>
          <a:prstGeom prst="line">
            <a:avLst/>
          </a:prstGeom>
          <a:noFill/>
          <a:ln w="12700" cap="flat" cmpd="sng" algn="ctr">
            <a:solidFill>
              <a:srgbClr val="FF8500"/>
            </a:solidFill>
            <a:prstDash val="dash"/>
            <a:miter lim="800000"/>
          </a:ln>
          <a:effectLst/>
        </p:spPr>
      </p:cxnSp>
      <p:cxnSp>
        <p:nvCxnSpPr>
          <p:cNvPr id="87" name="Straight Connector 86">
            <a:extLst>
              <a:ext uri="{FF2B5EF4-FFF2-40B4-BE49-F238E27FC236}">
                <a16:creationId xmlns:a16="http://schemas.microsoft.com/office/drawing/2014/main" id="{2EB24083-CA93-540B-7CE7-7A550B75F4E0}"/>
              </a:ext>
            </a:extLst>
          </p:cNvPr>
          <p:cNvCxnSpPr>
            <a:cxnSpLocks/>
          </p:cNvCxnSpPr>
          <p:nvPr/>
        </p:nvCxnSpPr>
        <p:spPr>
          <a:xfrm>
            <a:off x="7646568" y="3041934"/>
            <a:ext cx="2113383" cy="0"/>
          </a:xfrm>
          <a:prstGeom prst="line">
            <a:avLst/>
          </a:prstGeom>
          <a:noFill/>
          <a:ln w="12700" cap="flat" cmpd="sng" algn="ctr">
            <a:solidFill>
              <a:srgbClr val="FF8500"/>
            </a:solidFill>
            <a:prstDash val="dash"/>
            <a:miter lim="800000"/>
          </a:ln>
          <a:effectLst/>
        </p:spPr>
      </p:cxnSp>
      <p:cxnSp>
        <p:nvCxnSpPr>
          <p:cNvPr id="88" name="Straight Connector 87">
            <a:extLst>
              <a:ext uri="{FF2B5EF4-FFF2-40B4-BE49-F238E27FC236}">
                <a16:creationId xmlns:a16="http://schemas.microsoft.com/office/drawing/2014/main" id="{012A447C-1D6C-F284-9E48-5FD909AB567D}"/>
              </a:ext>
            </a:extLst>
          </p:cNvPr>
          <p:cNvCxnSpPr>
            <a:cxnSpLocks/>
          </p:cNvCxnSpPr>
          <p:nvPr/>
        </p:nvCxnSpPr>
        <p:spPr>
          <a:xfrm>
            <a:off x="9967491" y="3031351"/>
            <a:ext cx="1810083" cy="0"/>
          </a:xfrm>
          <a:prstGeom prst="line">
            <a:avLst/>
          </a:prstGeom>
          <a:noFill/>
          <a:ln w="12700" cap="flat" cmpd="sng" algn="ctr">
            <a:solidFill>
              <a:srgbClr val="FF8500"/>
            </a:solidFill>
            <a:prstDash val="dash"/>
            <a:miter lim="800000"/>
          </a:ln>
          <a:effectLst/>
        </p:spPr>
      </p:cxnSp>
      <p:cxnSp>
        <p:nvCxnSpPr>
          <p:cNvPr id="89" name="Straight Connector 88">
            <a:extLst>
              <a:ext uri="{FF2B5EF4-FFF2-40B4-BE49-F238E27FC236}">
                <a16:creationId xmlns:a16="http://schemas.microsoft.com/office/drawing/2014/main" id="{718915AE-02A0-74FF-769B-37E57C499EFC}"/>
              </a:ext>
            </a:extLst>
          </p:cNvPr>
          <p:cNvCxnSpPr>
            <a:cxnSpLocks/>
          </p:cNvCxnSpPr>
          <p:nvPr/>
        </p:nvCxnSpPr>
        <p:spPr>
          <a:xfrm>
            <a:off x="9978074" y="4557226"/>
            <a:ext cx="1810083" cy="0"/>
          </a:xfrm>
          <a:prstGeom prst="line">
            <a:avLst/>
          </a:prstGeom>
          <a:noFill/>
          <a:ln w="12700" cap="flat" cmpd="sng" algn="ctr">
            <a:solidFill>
              <a:srgbClr val="FF8500"/>
            </a:solidFill>
            <a:prstDash val="dash"/>
            <a:miter lim="800000"/>
          </a:ln>
          <a:effectLst/>
        </p:spPr>
      </p:cxnSp>
      <p:cxnSp>
        <p:nvCxnSpPr>
          <p:cNvPr id="90" name="Straight Connector 89">
            <a:extLst>
              <a:ext uri="{FF2B5EF4-FFF2-40B4-BE49-F238E27FC236}">
                <a16:creationId xmlns:a16="http://schemas.microsoft.com/office/drawing/2014/main" id="{AC023272-CA76-9D73-E3DC-96B1E9BC054F}"/>
              </a:ext>
            </a:extLst>
          </p:cNvPr>
          <p:cNvCxnSpPr>
            <a:cxnSpLocks/>
          </p:cNvCxnSpPr>
          <p:nvPr/>
        </p:nvCxnSpPr>
        <p:spPr>
          <a:xfrm>
            <a:off x="1202815" y="4548518"/>
            <a:ext cx="1495936" cy="0"/>
          </a:xfrm>
          <a:prstGeom prst="line">
            <a:avLst/>
          </a:prstGeom>
          <a:noFill/>
          <a:ln w="12700" cap="flat" cmpd="sng" algn="ctr">
            <a:solidFill>
              <a:srgbClr val="FF8500"/>
            </a:solidFill>
            <a:prstDash val="dash"/>
            <a:miter lim="800000"/>
          </a:ln>
          <a:effectLst/>
        </p:spPr>
      </p:cxnSp>
      <p:cxnSp>
        <p:nvCxnSpPr>
          <p:cNvPr id="91" name="Straight Connector 90">
            <a:extLst>
              <a:ext uri="{FF2B5EF4-FFF2-40B4-BE49-F238E27FC236}">
                <a16:creationId xmlns:a16="http://schemas.microsoft.com/office/drawing/2014/main" id="{2CDDB227-D023-2500-D7ED-16C5CFB45C36}"/>
              </a:ext>
            </a:extLst>
          </p:cNvPr>
          <p:cNvCxnSpPr>
            <a:cxnSpLocks/>
          </p:cNvCxnSpPr>
          <p:nvPr/>
        </p:nvCxnSpPr>
        <p:spPr>
          <a:xfrm>
            <a:off x="2892907" y="4537992"/>
            <a:ext cx="1615248" cy="0"/>
          </a:xfrm>
          <a:prstGeom prst="line">
            <a:avLst/>
          </a:prstGeom>
          <a:noFill/>
          <a:ln w="12700" cap="flat" cmpd="sng" algn="ctr">
            <a:solidFill>
              <a:srgbClr val="FF8500"/>
            </a:solidFill>
            <a:prstDash val="dash"/>
            <a:miter lim="800000"/>
          </a:ln>
          <a:effectLst/>
        </p:spPr>
      </p:cxnSp>
      <p:cxnSp>
        <p:nvCxnSpPr>
          <p:cNvPr id="92" name="Straight Connector 91">
            <a:extLst>
              <a:ext uri="{FF2B5EF4-FFF2-40B4-BE49-F238E27FC236}">
                <a16:creationId xmlns:a16="http://schemas.microsoft.com/office/drawing/2014/main" id="{0ACFF31C-E816-0230-03DF-C85101859665}"/>
              </a:ext>
            </a:extLst>
          </p:cNvPr>
          <p:cNvCxnSpPr>
            <a:cxnSpLocks/>
          </p:cNvCxnSpPr>
          <p:nvPr/>
        </p:nvCxnSpPr>
        <p:spPr>
          <a:xfrm>
            <a:off x="4668324" y="4538817"/>
            <a:ext cx="2812913" cy="0"/>
          </a:xfrm>
          <a:prstGeom prst="line">
            <a:avLst/>
          </a:prstGeom>
          <a:noFill/>
          <a:ln w="12700" cap="flat" cmpd="sng" algn="ctr">
            <a:solidFill>
              <a:srgbClr val="FF8500"/>
            </a:solidFill>
            <a:prstDash val="dash"/>
            <a:miter lim="800000"/>
          </a:ln>
          <a:effectLst/>
        </p:spPr>
      </p:cxnSp>
      <p:cxnSp>
        <p:nvCxnSpPr>
          <p:cNvPr id="93" name="Straight Connector 92">
            <a:extLst>
              <a:ext uri="{FF2B5EF4-FFF2-40B4-BE49-F238E27FC236}">
                <a16:creationId xmlns:a16="http://schemas.microsoft.com/office/drawing/2014/main" id="{9C453203-4F2A-0D48-DCFA-1933D9155FDE}"/>
              </a:ext>
            </a:extLst>
          </p:cNvPr>
          <p:cNvCxnSpPr>
            <a:cxnSpLocks/>
          </p:cNvCxnSpPr>
          <p:nvPr/>
        </p:nvCxnSpPr>
        <p:spPr>
          <a:xfrm>
            <a:off x="7635984" y="4548518"/>
            <a:ext cx="2113383" cy="0"/>
          </a:xfrm>
          <a:prstGeom prst="line">
            <a:avLst/>
          </a:prstGeom>
          <a:noFill/>
          <a:ln w="12700" cap="flat" cmpd="sng" algn="ctr">
            <a:solidFill>
              <a:srgbClr val="FF8500"/>
            </a:solidFill>
            <a:prstDash val="dash"/>
            <a:miter lim="800000"/>
          </a:ln>
          <a:effectLst/>
        </p:spPr>
      </p:cxnSp>
      <p:sp>
        <p:nvSpPr>
          <p:cNvPr id="94" name="TextBox 93">
            <a:extLst>
              <a:ext uri="{FF2B5EF4-FFF2-40B4-BE49-F238E27FC236}">
                <a16:creationId xmlns:a16="http://schemas.microsoft.com/office/drawing/2014/main" id="{4BF7F836-61F9-3086-777C-B243E38D0203}"/>
              </a:ext>
            </a:extLst>
          </p:cNvPr>
          <p:cNvSpPr txBox="1">
            <a:spLocks/>
          </p:cNvSpPr>
          <p:nvPr/>
        </p:nvSpPr>
        <p:spPr>
          <a:xfrm>
            <a:off x="1919745" y="1827944"/>
            <a:ext cx="704088"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General Purpose</a:t>
            </a:r>
          </a:p>
        </p:txBody>
      </p:sp>
      <p:sp>
        <p:nvSpPr>
          <p:cNvPr id="95" name="TextBox 94">
            <a:extLst>
              <a:ext uri="{FF2B5EF4-FFF2-40B4-BE49-F238E27FC236}">
                <a16:creationId xmlns:a16="http://schemas.microsoft.com/office/drawing/2014/main" id="{F9E7D927-3C19-491B-DF21-8D47D9E6B624}"/>
              </a:ext>
            </a:extLst>
          </p:cNvPr>
          <p:cNvSpPr txBox="1">
            <a:spLocks/>
          </p:cNvSpPr>
          <p:nvPr/>
        </p:nvSpPr>
        <p:spPr>
          <a:xfrm>
            <a:off x="1086677" y="1827944"/>
            <a:ext cx="894754"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Burstable performance</a:t>
            </a:r>
          </a:p>
        </p:txBody>
      </p:sp>
      <p:sp>
        <p:nvSpPr>
          <p:cNvPr id="96" name="TextBox 95">
            <a:extLst>
              <a:ext uri="{FF2B5EF4-FFF2-40B4-BE49-F238E27FC236}">
                <a16:creationId xmlns:a16="http://schemas.microsoft.com/office/drawing/2014/main" id="{6D1A4F59-A994-755B-1512-C2AE79CC924D}"/>
              </a:ext>
            </a:extLst>
          </p:cNvPr>
          <p:cNvSpPr txBox="1">
            <a:spLocks/>
          </p:cNvSpPr>
          <p:nvPr/>
        </p:nvSpPr>
        <p:spPr>
          <a:xfrm>
            <a:off x="11164043" y="1827944"/>
            <a:ext cx="868662"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Big Data Optimized</a:t>
            </a:r>
          </a:p>
        </p:txBody>
      </p:sp>
      <p:sp>
        <p:nvSpPr>
          <p:cNvPr id="97" name="TextBox 96">
            <a:extLst>
              <a:ext uri="{FF2B5EF4-FFF2-40B4-BE49-F238E27FC236}">
                <a16:creationId xmlns:a16="http://schemas.microsoft.com/office/drawing/2014/main" id="{E18535C0-B0CA-4214-84F2-DB7EF7319ABE}"/>
              </a:ext>
            </a:extLst>
          </p:cNvPr>
          <p:cNvSpPr txBox="1">
            <a:spLocks/>
          </p:cNvSpPr>
          <p:nvPr/>
        </p:nvSpPr>
        <p:spPr>
          <a:xfrm>
            <a:off x="10555639" y="1827944"/>
            <a:ext cx="704088"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Dense Storage</a:t>
            </a:r>
          </a:p>
        </p:txBody>
      </p:sp>
      <p:sp>
        <p:nvSpPr>
          <p:cNvPr id="98" name="TextBox 97">
            <a:extLst>
              <a:ext uri="{FF2B5EF4-FFF2-40B4-BE49-F238E27FC236}">
                <a16:creationId xmlns:a16="http://schemas.microsoft.com/office/drawing/2014/main" id="{3A82C7C5-9D0D-7BD4-9275-A3ED5C6AB4CF}"/>
              </a:ext>
            </a:extLst>
          </p:cNvPr>
          <p:cNvSpPr txBox="1">
            <a:spLocks/>
          </p:cNvSpPr>
          <p:nvPr/>
        </p:nvSpPr>
        <p:spPr>
          <a:xfrm>
            <a:off x="4591570" y="1827944"/>
            <a:ext cx="790982"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Memory Optimized</a:t>
            </a:r>
          </a:p>
        </p:txBody>
      </p:sp>
      <p:sp>
        <p:nvSpPr>
          <p:cNvPr id="99" name="TextBox 98">
            <a:extLst>
              <a:ext uri="{FF2B5EF4-FFF2-40B4-BE49-F238E27FC236}">
                <a16:creationId xmlns:a16="http://schemas.microsoft.com/office/drawing/2014/main" id="{3FA56CD3-3937-D294-04FB-D9BCAB100E05}"/>
              </a:ext>
            </a:extLst>
          </p:cNvPr>
          <p:cNvSpPr txBox="1">
            <a:spLocks/>
          </p:cNvSpPr>
          <p:nvPr/>
        </p:nvSpPr>
        <p:spPr>
          <a:xfrm>
            <a:off x="6000359" y="1827944"/>
            <a:ext cx="746785"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Memory Intensive</a:t>
            </a:r>
          </a:p>
        </p:txBody>
      </p:sp>
      <p:sp>
        <p:nvSpPr>
          <p:cNvPr id="100" name="TextBox 99">
            <a:extLst>
              <a:ext uri="{FF2B5EF4-FFF2-40B4-BE49-F238E27FC236}">
                <a16:creationId xmlns:a16="http://schemas.microsoft.com/office/drawing/2014/main" id="{890447C0-2224-88B4-8967-6EF7707BE061}"/>
              </a:ext>
            </a:extLst>
          </p:cNvPr>
          <p:cNvSpPr txBox="1">
            <a:spLocks/>
          </p:cNvSpPr>
          <p:nvPr/>
        </p:nvSpPr>
        <p:spPr>
          <a:xfrm>
            <a:off x="5320910" y="1827944"/>
            <a:ext cx="792884"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In-memory</a:t>
            </a:r>
          </a:p>
        </p:txBody>
      </p:sp>
      <p:sp>
        <p:nvSpPr>
          <p:cNvPr id="101" name="TextBox 100">
            <a:extLst>
              <a:ext uri="{FF2B5EF4-FFF2-40B4-BE49-F238E27FC236}">
                <a16:creationId xmlns:a16="http://schemas.microsoft.com/office/drawing/2014/main" id="{C5EA22BB-758D-BCDF-E396-3AA790DF5794}"/>
              </a:ext>
            </a:extLst>
          </p:cNvPr>
          <p:cNvSpPr txBox="1">
            <a:spLocks/>
          </p:cNvSpPr>
          <p:nvPr/>
        </p:nvSpPr>
        <p:spPr>
          <a:xfrm>
            <a:off x="3591125" y="1827944"/>
            <a:ext cx="917029"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Compute + network up to 100 Gbps</a:t>
            </a:r>
          </a:p>
        </p:txBody>
      </p:sp>
      <p:sp>
        <p:nvSpPr>
          <p:cNvPr id="102" name="TextBox 101">
            <a:extLst>
              <a:ext uri="{FF2B5EF4-FFF2-40B4-BE49-F238E27FC236}">
                <a16:creationId xmlns:a16="http://schemas.microsoft.com/office/drawing/2014/main" id="{A1348CDC-8EA5-3CB7-7FB2-66E044400301}"/>
              </a:ext>
            </a:extLst>
          </p:cNvPr>
          <p:cNvSpPr txBox="1">
            <a:spLocks/>
          </p:cNvSpPr>
          <p:nvPr/>
        </p:nvSpPr>
        <p:spPr>
          <a:xfrm>
            <a:off x="9892379" y="1943297"/>
            <a:ext cx="704088" cy="230961"/>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High I/O</a:t>
            </a:r>
          </a:p>
        </p:txBody>
      </p:sp>
      <p:sp>
        <p:nvSpPr>
          <p:cNvPr id="103" name="TextBox 102">
            <a:extLst>
              <a:ext uri="{FF2B5EF4-FFF2-40B4-BE49-F238E27FC236}">
                <a16:creationId xmlns:a16="http://schemas.microsoft.com/office/drawing/2014/main" id="{01155BDE-CF76-FB10-16D3-523F557C9714}"/>
              </a:ext>
            </a:extLst>
          </p:cNvPr>
          <p:cNvSpPr txBox="1">
            <a:spLocks/>
          </p:cNvSpPr>
          <p:nvPr/>
        </p:nvSpPr>
        <p:spPr>
          <a:xfrm>
            <a:off x="7564661" y="1827944"/>
            <a:ext cx="773058"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Graphics Intensive</a:t>
            </a:r>
          </a:p>
        </p:txBody>
      </p:sp>
      <p:sp>
        <p:nvSpPr>
          <p:cNvPr id="104" name="TextBox 103">
            <a:extLst>
              <a:ext uri="{FF2B5EF4-FFF2-40B4-BE49-F238E27FC236}">
                <a16:creationId xmlns:a16="http://schemas.microsoft.com/office/drawing/2014/main" id="{98423187-596B-ED6D-4F91-262E3AA195B4}"/>
              </a:ext>
            </a:extLst>
          </p:cNvPr>
          <p:cNvSpPr txBox="1">
            <a:spLocks/>
          </p:cNvSpPr>
          <p:nvPr/>
        </p:nvSpPr>
        <p:spPr>
          <a:xfrm>
            <a:off x="2891151" y="1827944"/>
            <a:ext cx="771029"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Compute Intensive</a:t>
            </a:r>
          </a:p>
        </p:txBody>
      </p:sp>
      <p:sp>
        <p:nvSpPr>
          <p:cNvPr id="105" name="TextBox 104">
            <a:extLst>
              <a:ext uri="{FF2B5EF4-FFF2-40B4-BE49-F238E27FC236}">
                <a16:creationId xmlns:a16="http://schemas.microsoft.com/office/drawing/2014/main" id="{9031B796-9360-0715-DD0D-7BF9E5D3ACDE}"/>
              </a:ext>
            </a:extLst>
          </p:cNvPr>
          <p:cNvSpPr txBox="1">
            <a:spLocks/>
          </p:cNvSpPr>
          <p:nvPr/>
        </p:nvSpPr>
        <p:spPr>
          <a:xfrm>
            <a:off x="9074019" y="1925010"/>
            <a:ext cx="704088" cy="267536"/>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FPGA</a:t>
            </a:r>
          </a:p>
        </p:txBody>
      </p:sp>
      <p:sp>
        <p:nvSpPr>
          <p:cNvPr id="106" name="TextBox 105">
            <a:extLst>
              <a:ext uri="{FF2B5EF4-FFF2-40B4-BE49-F238E27FC236}">
                <a16:creationId xmlns:a16="http://schemas.microsoft.com/office/drawing/2014/main" id="{6966DCB3-0A67-B661-0199-717F9AB4D71B}"/>
              </a:ext>
            </a:extLst>
          </p:cNvPr>
          <p:cNvSpPr txBox="1">
            <a:spLocks/>
          </p:cNvSpPr>
          <p:nvPr/>
        </p:nvSpPr>
        <p:spPr>
          <a:xfrm>
            <a:off x="8250615" y="1827944"/>
            <a:ext cx="916031"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General Purpose GPU</a:t>
            </a:r>
          </a:p>
        </p:txBody>
      </p:sp>
      <p:sp>
        <p:nvSpPr>
          <p:cNvPr id="107" name="TextBox 106">
            <a:extLst>
              <a:ext uri="{FF2B5EF4-FFF2-40B4-BE49-F238E27FC236}">
                <a16:creationId xmlns:a16="http://schemas.microsoft.com/office/drawing/2014/main" id="{63011F6C-4914-6185-A63A-46C31C6976AA}"/>
              </a:ext>
            </a:extLst>
          </p:cNvPr>
          <p:cNvSpPr txBox="1">
            <a:spLocks/>
          </p:cNvSpPr>
          <p:nvPr/>
        </p:nvSpPr>
        <p:spPr>
          <a:xfrm>
            <a:off x="6583785" y="1827944"/>
            <a:ext cx="992341" cy="461665"/>
          </a:xfrm>
          <a:prstGeom prst="rect">
            <a:avLst/>
          </a:prstGeom>
          <a:noFill/>
        </p:spPr>
        <p:txBody>
          <a:bodyPr wrap="square" rtlCol="0" anchor="t">
            <a:noAutofit/>
          </a:bodyPr>
          <a:lstStyle/>
          <a:p>
            <a:pPr algn="ctr" defTabSz="609561">
              <a:defRPr/>
            </a:pPr>
            <a:r>
              <a:rPr lang="en-US" sz="900" dirty="0">
                <a:solidFill>
                  <a:srgbClr val="FF8500"/>
                </a:solidFill>
                <a:latin typeface="Calibri" panose="020F0502020204030204" pitchFamily="34" charset="0"/>
                <a:ea typeface="Amazon Ember" panose="020B0603020204020204" pitchFamily="34" charset="0"/>
                <a:cs typeface="Calibri" panose="020F0502020204030204" pitchFamily="34" charset="0"/>
              </a:rPr>
              <a:t>Compute and Memory Intensive</a:t>
            </a:r>
          </a:p>
        </p:txBody>
      </p:sp>
      <p:sp>
        <p:nvSpPr>
          <p:cNvPr id="108" name="Left Brace 107">
            <a:extLst>
              <a:ext uri="{FF2B5EF4-FFF2-40B4-BE49-F238E27FC236}">
                <a16:creationId xmlns:a16="http://schemas.microsoft.com/office/drawing/2014/main" id="{FF3A540C-3C25-19A2-6912-566A09DE8246}"/>
              </a:ext>
            </a:extLst>
          </p:cNvPr>
          <p:cNvSpPr/>
          <p:nvPr/>
        </p:nvSpPr>
        <p:spPr>
          <a:xfrm rot="5400000">
            <a:off x="1875836" y="922334"/>
            <a:ext cx="146809" cy="1557508"/>
          </a:xfrm>
          <a:prstGeom prst="leftBrace">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9" name="Left Brace 108">
            <a:extLst>
              <a:ext uri="{FF2B5EF4-FFF2-40B4-BE49-F238E27FC236}">
                <a16:creationId xmlns:a16="http://schemas.microsoft.com/office/drawing/2014/main" id="{37E8B049-BB38-3A52-8ACB-8C31033CA04C}"/>
              </a:ext>
            </a:extLst>
          </p:cNvPr>
          <p:cNvSpPr/>
          <p:nvPr/>
        </p:nvSpPr>
        <p:spPr>
          <a:xfrm rot="5400000">
            <a:off x="3618946" y="844784"/>
            <a:ext cx="142274" cy="1717843"/>
          </a:xfrm>
          <a:prstGeom prst="leftBrace">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0" name="Left Brace 109">
            <a:extLst>
              <a:ext uri="{FF2B5EF4-FFF2-40B4-BE49-F238E27FC236}">
                <a16:creationId xmlns:a16="http://schemas.microsoft.com/office/drawing/2014/main" id="{823DE828-9BBB-8936-7ECC-871B17850853}"/>
              </a:ext>
            </a:extLst>
          </p:cNvPr>
          <p:cNvSpPr/>
          <p:nvPr/>
        </p:nvSpPr>
        <p:spPr>
          <a:xfrm rot="5400000">
            <a:off x="5981389" y="302542"/>
            <a:ext cx="143893" cy="2802329"/>
          </a:xfrm>
          <a:prstGeom prst="leftBrace">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1" name="Left Brace 110">
            <a:extLst>
              <a:ext uri="{FF2B5EF4-FFF2-40B4-BE49-F238E27FC236}">
                <a16:creationId xmlns:a16="http://schemas.microsoft.com/office/drawing/2014/main" id="{3D46AC2F-5E2B-5F7C-2A7C-E3C27022A63B}"/>
              </a:ext>
            </a:extLst>
          </p:cNvPr>
          <p:cNvSpPr/>
          <p:nvPr/>
        </p:nvSpPr>
        <p:spPr>
          <a:xfrm rot="5400000">
            <a:off x="8657776" y="674006"/>
            <a:ext cx="96392" cy="2059400"/>
          </a:xfrm>
          <a:prstGeom prst="leftBrace">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2" name="Left Brace 111">
            <a:extLst>
              <a:ext uri="{FF2B5EF4-FFF2-40B4-BE49-F238E27FC236}">
                <a16:creationId xmlns:a16="http://schemas.microsoft.com/office/drawing/2014/main" id="{FC31E825-B413-824A-52F0-D6CF84412099}"/>
              </a:ext>
            </a:extLst>
          </p:cNvPr>
          <p:cNvSpPr/>
          <p:nvPr/>
        </p:nvSpPr>
        <p:spPr>
          <a:xfrm rot="5400000">
            <a:off x="10821747" y="788350"/>
            <a:ext cx="102107" cy="1830713"/>
          </a:xfrm>
          <a:prstGeom prst="leftBrace">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3" name="Rectangle 112">
            <a:extLst>
              <a:ext uri="{FF2B5EF4-FFF2-40B4-BE49-F238E27FC236}">
                <a16:creationId xmlns:a16="http://schemas.microsoft.com/office/drawing/2014/main" id="{7D6C1022-08F4-2564-DD4A-3866F0A736A3}"/>
              </a:ext>
            </a:extLst>
          </p:cNvPr>
          <p:cNvSpPr/>
          <p:nvPr/>
        </p:nvSpPr>
        <p:spPr>
          <a:xfrm>
            <a:off x="38913" y="3158801"/>
            <a:ext cx="1133701" cy="333425"/>
          </a:xfrm>
          <a:prstGeom prst="rect">
            <a:avLst/>
          </a:prstGeom>
        </p:spPr>
        <p:txBody>
          <a:bodyPr wrap="square">
            <a:noAutofit/>
          </a:bodyPr>
          <a:lstStyle/>
          <a:p>
            <a:pPr algn="ctr" defTabSz="609561">
              <a:defRPr/>
            </a:pPr>
            <a:r>
              <a:rPr lang="en-US" sz="1167" dirty="0">
                <a:solidFill>
                  <a:srgbClr val="FFFFFF"/>
                </a:solidFill>
                <a:latin typeface="Calibri" panose="020F0502020204030204" pitchFamily="34" charset="0"/>
                <a:ea typeface="Amazon Ember" panose="020B0603020204020204" pitchFamily="34" charset="0"/>
                <a:cs typeface="Calibri" panose="020F0502020204030204" pitchFamily="34" charset="0"/>
              </a:rPr>
              <a:t>Local storage (</a:t>
            </a:r>
            <a:r>
              <a:rPr lang="en-US" sz="1167" dirty="0" err="1">
                <a:solidFill>
                  <a:srgbClr val="FFFFFF"/>
                </a:solidFill>
                <a:latin typeface="Calibri" panose="020F0502020204030204" pitchFamily="34" charset="0"/>
                <a:ea typeface="Amazon Ember" panose="020B0603020204020204" pitchFamily="34" charset="0"/>
                <a:cs typeface="Calibri" panose="020F0502020204030204" pitchFamily="34" charset="0"/>
              </a:rPr>
              <a:t>NVMe</a:t>
            </a:r>
            <a:r>
              <a:rPr lang="en-US" sz="1167" dirty="0">
                <a:solidFill>
                  <a:srgbClr val="FFFFFF"/>
                </a:solidFill>
                <a:latin typeface="Calibri" panose="020F0502020204030204" pitchFamily="34" charset="0"/>
                <a:ea typeface="Amazon Ember" panose="020B0603020204020204" pitchFamily="34" charset="0"/>
                <a:cs typeface="Calibri" panose="020F0502020204030204" pitchFamily="34" charset="0"/>
              </a:rPr>
              <a:t> SSD)</a:t>
            </a:r>
            <a:endParaRPr lang="en-US" sz="1000" dirty="0">
              <a:solidFill>
                <a:srgbClr val="FFFFFF"/>
              </a:solidFill>
              <a:latin typeface="Calibri" panose="020F0502020204030204" pitchFamily="34" charset="0"/>
              <a:ea typeface="Amazon Ember" panose="020B0603020204020204" pitchFamily="34" charset="0"/>
              <a:cs typeface="Calibri" panose="020F0502020204030204" pitchFamily="34" charset="0"/>
            </a:endParaRPr>
          </a:p>
        </p:txBody>
      </p:sp>
      <p:cxnSp>
        <p:nvCxnSpPr>
          <p:cNvPr id="114" name="Straight Connector 113">
            <a:extLst>
              <a:ext uri="{FF2B5EF4-FFF2-40B4-BE49-F238E27FC236}">
                <a16:creationId xmlns:a16="http://schemas.microsoft.com/office/drawing/2014/main" id="{ADFE851E-2B6E-6FE5-6697-611519C7817B}"/>
              </a:ext>
            </a:extLst>
          </p:cNvPr>
          <p:cNvCxnSpPr>
            <a:cxnSpLocks/>
          </p:cNvCxnSpPr>
          <p:nvPr/>
        </p:nvCxnSpPr>
        <p:spPr>
          <a:xfrm>
            <a:off x="9967491" y="3771247"/>
            <a:ext cx="1810083" cy="0"/>
          </a:xfrm>
          <a:prstGeom prst="line">
            <a:avLst/>
          </a:prstGeom>
          <a:noFill/>
          <a:ln w="12700" cap="flat" cmpd="sng" algn="ctr">
            <a:solidFill>
              <a:srgbClr val="FF8500"/>
            </a:solidFill>
            <a:prstDash val="dash"/>
            <a:miter lim="800000"/>
          </a:ln>
          <a:effectLst/>
        </p:spPr>
      </p:cxnSp>
      <p:cxnSp>
        <p:nvCxnSpPr>
          <p:cNvPr id="115" name="Straight Connector 114">
            <a:extLst>
              <a:ext uri="{FF2B5EF4-FFF2-40B4-BE49-F238E27FC236}">
                <a16:creationId xmlns:a16="http://schemas.microsoft.com/office/drawing/2014/main" id="{21CE2EA2-6EC5-7727-2B50-76C676C2B290}"/>
              </a:ext>
            </a:extLst>
          </p:cNvPr>
          <p:cNvCxnSpPr>
            <a:cxnSpLocks/>
          </p:cNvCxnSpPr>
          <p:nvPr/>
        </p:nvCxnSpPr>
        <p:spPr>
          <a:xfrm>
            <a:off x="1192231" y="3781830"/>
            <a:ext cx="1495936" cy="0"/>
          </a:xfrm>
          <a:prstGeom prst="line">
            <a:avLst/>
          </a:prstGeom>
          <a:noFill/>
          <a:ln w="12700" cap="flat" cmpd="sng" algn="ctr">
            <a:solidFill>
              <a:srgbClr val="FF8500"/>
            </a:solidFill>
            <a:prstDash val="dash"/>
            <a:miter lim="800000"/>
          </a:ln>
          <a:effectLst/>
        </p:spPr>
      </p:cxnSp>
      <p:cxnSp>
        <p:nvCxnSpPr>
          <p:cNvPr id="116" name="Straight Connector 115">
            <a:extLst>
              <a:ext uri="{FF2B5EF4-FFF2-40B4-BE49-F238E27FC236}">
                <a16:creationId xmlns:a16="http://schemas.microsoft.com/office/drawing/2014/main" id="{A3A30A11-3B33-AA1C-32B6-A0BB41758F2B}"/>
              </a:ext>
            </a:extLst>
          </p:cNvPr>
          <p:cNvCxnSpPr>
            <a:cxnSpLocks/>
          </p:cNvCxnSpPr>
          <p:nvPr/>
        </p:nvCxnSpPr>
        <p:spPr>
          <a:xfrm>
            <a:off x="2882324" y="3771304"/>
            <a:ext cx="1615248" cy="0"/>
          </a:xfrm>
          <a:prstGeom prst="line">
            <a:avLst/>
          </a:prstGeom>
          <a:noFill/>
          <a:ln w="12700" cap="flat" cmpd="sng" algn="ctr">
            <a:solidFill>
              <a:srgbClr val="FF8500"/>
            </a:solidFill>
            <a:prstDash val="dash"/>
            <a:miter lim="800000"/>
          </a:ln>
          <a:effectLst/>
        </p:spPr>
      </p:cxnSp>
      <p:cxnSp>
        <p:nvCxnSpPr>
          <p:cNvPr id="117" name="Straight Connector 116">
            <a:extLst>
              <a:ext uri="{FF2B5EF4-FFF2-40B4-BE49-F238E27FC236}">
                <a16:creationId xmlns:a16="http://schemas.microsoft.com/office/drawing/2014/main" id="{A96CF707-1D93-BF4F-A3DF-179B0A0B7762}"/>
              </a:ext>
            </a:extLst>
          </p:cNvPr>
          <p:cNvCxnSpPr>
            <a:cxnSpLocks/>
          </p:cNvCxnSpPr>
          <p:nvPr/>
        </p:nvCxnSpPr>
        <p:spPr>
          <a:xfrm>
            <a:off x="4657741" y="3772129"/>
            <a:ext cx="2812913" cy="0"/>
          </a:xfrm>
          <a:prstGeom prst="line">
            <a:avLst/>
          </a:prstGeom>
          <a:noFill/>
          <a:ln w="12700" cap="flat" cmpd="sng" algn="ctr">
            <a:solidFill>
              <a:srgbClr val="FF8500"/>
            </a:solidFill>
            <a:prstDash val="dash"/>
            <a:miter lim="800000"/>
          </a:ln>
          <a:effectLst/>
        </p:spPr>
      </p:cxnSp>
      <p:cxnSp>
        <p:nvCxnSpPr>
          <p:cNvPr id="118" name="Straight Connector 117">
            <a:extLst>
              <a:ext uri="{FF2B5EF4-FFF2-40B4-BE49-F238E27FC236}">
                <a16:creationId xmlns:a16="http://schemas.microsoft.com/office/drawing/2014/main" id="{908C4169-3E3A-20F5-E1D9-6B222FF181AD}"/>
              </a:ext>
            </a:extLst>
          </p:cNvPr>
          <p:cNvCxnSpPr>
            <a:cxnSpLocks/>
          </p:cNvCxnSpPr>
          <p:nvPr/>
        </p:nvCxnSpPr>
        <p:spPr>
          <a:xfrm>
            <a:off x="7625401" y="3781830"/>
            <a:ext cx="2113383" cy="0"/>
          </a:xfrm>
          <a:prstGeom prst="line">
            <a:avLst/>
          </a:prstGeom>
          <a:noFill/>
          <a:ln w="12700" cap="flat" cmpd="sng" algn="ctr">
            <a:solidFill>
              <a:srgbClr val="FF8500"/>
            </a:solidFill>
            <a:prstDash val="dash"/>
            <a:miter lim="800000"/>
          </a:ln>
          <a:effectLst/>
        </p:spPr>
      </p:cxnSp>
      <p:cxnSp>
        <p:nvCxnSpPr>
          <p:cNvPr id="119" name="Straight Connector 118">
            <a:extLst>
              <a:ext uri="{FF2B5EF4-FFF2-40B4-BE49-F238E27FC236}">
                <a16:creationId xmlns:a16="http://schemas.microsoft.com/office/drawing/2014/main" id="{3D493E99-EDE1-5F42-231D-D19AAF45A533}"/>
              </a:ext>
            </a:extLst>
          </p:cNvPr>
          <p:cNvCxnSpPr>
            <a:cxnSpLocks/>
          </p:cNvCxnSpPr>
          <p:nvPr/>
        </p:nvCxnSpPr>
        <p:spPr>
          <a:xfrm>
            <a:off x="1213398" y="5355663"/>
            <a:ext cx="1495936" cy="0"/>
          </a:xfrm>
          <a:prstGeom prst="line">
            <a:avLst/>
          </a:prstGeom>
          <a:noFill/>
          <a:ln w="12700" cap="flat" cmpd="sng" algn="ctr">
            <a:solidFill>
              <a:srgbClr val="FF8500"/>
            </a:solidFill>
            <a:prstDash val="dash"/>
            <a:miter lim="800000"/>
          </a:ln>
          <a:effectLst/>
        </p:spPr>
      </p:cxnSp>
      <p:grpSp>
        <p:nvGrpSpPr>
          <p:cNvPr id="120" name="Group 119">
            <a:extLst>
              <a:ext uri="{FF2B5EF4-FFF2-40B4-BE49-F238E27FC236}">
                <a16:creationId xmlns:a16="http://schemas.microsoft.com/office/drawing/2014/main" id="{7123AFE3-AEC1-655F-C794-C40F2E2DB44B}"/>
              </a:ext>
            </a:extLst>
          </p:cNvPr>
          <p:cNvGrpSpPr/>
          <p:nvPr/>
        </p:nvGrpSpPr>
        <p:grpSpPr>
          <a:xfrm>
            <a:off x="1973647" y="3117585"/>
            <a:ext cx="569816" cy="557784"/>
            <a:chOff x="1894064" y="3124200"/>
            <a:chExt cx="683779" cy="669341"/>
          </a:xfrm>
        </p:grpSpPr>
        <p:sp>
          <p:nvSpPr>
            <p:cNvPr id="121" name="Oval 120">
              <a:extLst>
                <a:ext uri="{FF2B5EF4-FFF2-40B4-BE49-F238E27FC236}">
                  <a16:creationId xmlns:a16="http://schemas.microsoft.com/office/drawing/2014/main" id="{5B77334C-4410-F444-C5A5-30AEC88EC390}"/>
                </a:ext>
              </a:extLst>
            </p:cNvPr>
            <p:cNvSpPr/>
            <p:nvPr/>
          </p:nvSpPr>
          <p:spPr>
            <a:xfrm>
              <a:off x="190850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22" name="TextBox 121">
              <a:extLst>
                <a:ext uri="{FF2B5EF4-FFF2-40B4-BE49-F238E27FC236}">
                  <a16:creationId xmlns:a16="http://schemas.microsoft.com/office/drawing/2014/main" id="{DFAC9B00-3A0A-340F-56BD-72E8401474BD}"/>
                </a:ext>
              </a:extLst>
            </p:cNvPr>
            <p:cNvSpPr txBox="1">
              <a:spLocks/>
            </p:cNvSpPr>
            <p:nvPr/>
          </p:nvSpPr>
          <p:spPr>
            <a:xfrm>
              <a:off x="1894064"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M5d</a:t>
              </a:r>
            </a:p>
          </p:txBody>
        </p:sp>
      </p:grpSp>
      <p:grpSp>
        <p:nvGrpSpPr>
          <p:cNvPr id="123" name="Group 122">
            <a:extLst>
              <a:ext uri="{FF2B5EF4-FFF2-40B4-BE49-F238E27FC236}">
                <a16:creationId xmlns:a16="http://schemas.microsoft.com/office/drawing/2014/main" id="{831BB97E-C503-DC26-9191-B2D775F1FF7D}"/>
              </a:ext>
            </a:extLst>
          </p:cNvPr>
          <p:cNvGrpSpPr/>
          <p:nvPr/>
        </p:nvGrpSpPr>
        <p:grpSpPr>
          <a:xfrm>
            <a:off x="2999130" y="3057781"/>
            <a:ext cx="569816" cy="557784"/>
            <a:chOff x="1894064" y="3124200"/>
            <a:chExt cx="683779" cy="669341"/>
          </a:xfrm>
        </p:grpSpPr>
        <p:sp>
          <p:nvSpPr>
            <p:cNvPr id="124" name="Oval 123">
              <a:extLst>
                <a:ext uri="{FF2B5EF4-FFF2-40B4-BE49-F238E27FC236}">
                  <a16:creationId xmlns:a16="http://schemas.microsoft.com/office/drawing/2014/main" id="{CB83CF53-E511-6753-BFDE-98292E828F56}"/>
                </a:ext>
              </a:extLst>
            </p:cNvPr>
            <p:cNvSpPr/>
            <p:nvPr/>
          </p:nvSpPr>
          <p:spPr>
            <a:xfrm>
              <a:off x="190850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25" name="TextBox 124">
              <a:extLst>
                <a:ext uri="{FF2B5EF4-FFF2-40B4-BE49-F238E27FC236}">
                  <a16:creationId xmlns:a16="http://schemas.microsoft.com/office/drawing/2014/main" id="{F4ECF51F-86D8-9186-A3D3-8D6CA11CF0CE}"/>
                </a:ext>
              </a:extLst>
            </p:cNvPr>
            <p:cNvSpPr txBox="1">
              <a:spLocks/>
            </p:cNvSpPr>
            <p:nvPr/>
          </p:nvSpPr>
          <p:spPr>
            <a:xfrm>
              <a:off x="1894064"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C5d</a:t>
              </a:r>
            </a:p>
          </p:txBody>
        </p:sp>
      </p:grpSp>
      <p:grpSp>
        <p:nvGrpSpPr>
          <p:cNvPr id="126" name="Group 125">
            <a:extLst>
              <a:ext uri="{FF2B5EF4-FFF2-40B4-BE49-F238E27FC236}">
                <a16:creationId xmlns:a16="http://schemas.microsoft.com/office/drawing/2014/main" id="{FB79E1CC-18B9-CAB1-0FDD-6530C4E3A893}"/>
              </a:ext>
            </a:extLst>
          </p:cNvPr>
          <p:cNvGrpSpPr/>
          <p:nvPr/>
        </p:nvGrpSpPr>
        <p:grpSpPr>
          <a:xfrm>
            <a:off x="4733406" y="3067983"/>
            <a:ext cx="569816" cy="557784"/>
            <a:chOff x="1894064" y="3124200"/>
            <a:chExt cx="683779" cy="669341"/>
          </a:xfrm>
        </p:grpSpPr>
        <p:sp>
          <p:nvSpPr>
            <p:cNvPr id="127" name="Oval 126">
              <a:extLst>
                <a:ext uri="{FF2B5EF4-FFF2-40B4-BE49-F238E27FC236}">
                  <a16:creationId xmlns:a16="http://schemas.microsoft.com/office/drawing/2014/main" id="{18D65A55-3F0B-7A90-2E99-00792AD5FA2A}"/>
                </a:ext>
              </a:extLst>
            </p:cNvPr>
            <p:cNvSpPr/>
            <p:nvPr/>
          </p:nvSpPr>
          <p:spPr>
            <a:xfrm>
              <a:off x="1908502"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28" name="TextBox 127">
              <a:extLst>
                <a:ext uri="{FF2B5EF4-FFF2-40B4-BE49-F238E27FC236}">
                  <a16:creationId xmlns:a16="http://schemas.microsoft.com/office/drawing/2014/main" id="{69CEF02E-34E1-F71E-FB48-44D103B576C0}"/>
                </a:ext>
              </a:extLst>
            </p:cNvPr>
            <p:cNvSpPr txBox="1">
              <a:spLocks/>
            </p:cNvSpPr>
            <p:nvPr/>
          </p:nvSpPr>
          <p:spPr>
            <a:xfrm>
              <a:off x="1894064"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R5d</a:t>
              </a:r>
            </a:p>
          </p:txBody>
        </p:sp>
      </p:grpSp>
      <p:cxnSp>
        <p:nvCxnSpPr>
          <p:cNvPr id="129" name="Straight Connector 128">
            <a:extLst>
              <a:ext uri="{FF2B5EF4-FFF2-40B4-BE49-F238E27FC236}">
                <a16:creationId xmlns:a16="http://schemas.microsoft.com/office/drawing/2014/main" id="{580E03A8-7120-43CF-E9C8-A1DE14AAC37B}"/>
              </a:ext>
            </a:extLst>
          </p:cNvPr>
          <p:cNvCxnSpPr>
            <a:cxnSpLocks/>
          </p:cNvCxnSpPr>
          <p:nvPr/>
        </p:nvCxnSpPr>
        <p:spPr>
          <a:xfrm>
            <a:off x="9967491" y="5355663"/>
            <a:ext cx="1810083" cy="0"/>
          </a:xfrm>
          <a:prstGeom prst="line">
            <a:avLst/>
          </a:prstGeom>
          <a:noFill/>
          <a:ln w="12700" cap="flat" cmpd="sng" algn="ctr">
            <a:solidFill>
              <a:srgbClr val="FF8500"/>
            </a:solidFill>
            <a:prstDash val="dash"/>
            <a:miter lim="800000"/>
          </a:ln>
          <a:effectLst/>
        </p:spPr>
      </p:cxnSp>
      <p:cxnSp>
        <p:nvCxnSpPr>
          <p:cNvPr id="130" name="Straight Connector 129">
            <a:extLst>
              <a:ext uri="{FF2B5EF4-FFF2-40B4-BE49-F238E27FC236}">
                <a16:creationId xmlns:a16="http://schemas.microsoft.com/office/drawing/2014/main" id="{7C41BEA9-BF9B-765D-1FD9-A24882B53625}"/>
              </a:ext>
            </a:extLst>
          </p:cNvPr>
          <p:cNvCxnSpPr>
            <a:cxnSpLocks/>
          </p:cNvCxnSpPr>
          <p:nvPr/>
        </p:nvCxnSpPr>
        <p:spPr>
          <a:xfrm>
            <a:off x="2882324" y="5355721"/>
            <a:ext cx="1615248" cy="0"/>
          </a:xfrm>
          <a:prstGeom prst="line">
            <a:avLst/>
          </a:prstGeom>
          <a:noFill/>
          <a:ln w="12700" cap="flat" cmpd="sng" algn="ctr">
            <a:solidFill>
              <a:srgbClr val="FF8500"/>
            </a:solidFill>
            <a:prstDash val="dash"/>
            <a:miter lim="800000"/>
          </a:ln>
          <a:effectLst/>
        </p:spPr>
      </p:cxnSp>
      <p:cxnSp>
        <p:nvCxnSpPr>
          <p:cNvPr id="131" name="Straight Connector 130">
            <a:extLst>
              <a:ext uri="{FF2B5EF4-FFF2-40B4-BE49-F238E27FC236}">
                <a16:creationId xmlns:a16="http://schemas.microsoft.com/office/drawing/2014/main" id="{74EB9CAD-EA7C-0499-1FD1-4B38EB597B58}"/>
              </a:ext>
            </a:extLst>
          </p:cNvPr>
          <p:cNvCxnSpPr>
            <a:cxnSpLocks/>
          </p:cNvCxnSpPr>
          <p:nvPr/>
        </p:nvCxnSpPr>
        <p:spPr>
          <a:xfrm>
            <a:off x="4657741" y="5356546"/>
            <a:ext cx="2812913" cy="0"/>
          </a:xfrm>
          <a:prstGeom prst="line">
            <a:avLst/>
          </a:prstGeom>
          <a:noFill/>
          <a:ln w="12700" cap="flat" cmpd="sng" algn="ctr">
            <a:solidFill>
              <a:srgbClr val="FF8500"/>
            </a:solidFill>
            <a:prstDash val="dash"/>
            <a:miter lim="800000"/>
          </a:ln>
          <a:effectLst/>
        </p:spPr>
      </p:cxnSp>
      <p:cxnSp>
        <p:nvCxnSpPr>
          <p:cNvPr id="132" name="Straight Connector 131">
            <a:extLst>
              <a:ext uri="{FF2B5EF4-FFF2-40B4-BE49-F238E27FC236}">
                <a16:creationId xmlns:a16="http://schemas.microsoft.com/office/drawing/2014/main" id="{DC5CE4ED-ED69-B143-F246-C17860A6B040}"/>
              </a:ext>
            </a:extLst>
          </p:cNvPr>
          <p:cNvCxnSpPr>
            <a:cxnSpLocks/>
          </p:cNvCxnSpPr>
          <p:nvPr/>
        </p:nvCxnSpPr>
        <p:spPr>
          <a:xfrm>
            <a:off x="7625401" y="5366247"/>
            <a:ext cx="2113383" cy="0"/>
          </a:xfrm>
          <a:prstGeom prst="line">
            <a:avLst/>
          </a:prstGeom>
          <a:noFill/>
          <a:ln w="12700" cap="flat" cmpd="sng" algn="ctr">
            <a:solidFill>
              <a:srgbClr val="FF8500"/>
            </a:solidFill>
            <a:prstDash val="dash"/>
            <a:miter lim="800000"/>
          </a:ln>
          <a:effectLst/>
        </p:spPr>
      </p:cxnSp>
      <p:sp>
        <p:nvSpPr>
          <p:cNvPr id="133" name="Rectangle 132">
            <a:extLst>
              <a:ext uri="{FF2B5EF4-FFF2-40B4-BE49-F238E27FC236}">
                <a16:creationId xmlns:a16="http://schemas.microsoft.com/office/drawing/2014/main" id="{18B48025-62BF-C829-503A-AD4FC9BCBB0F}"/>
              </a:ext>
            </a:extLst>
          </p:cNvPr>
          <p:cNvSpPr/>
          <p:nvPr/>
        </p:nvSpPr>
        <p:spPr>
          <a:xfrm>
            <a:off x="-25353" y="5404029"/>
            <a:ext cx="1175190" cy="755472"/>
          </a:xfrm>
          <a:prstGeom prst="rect">
            <a:avLst/>
          </a:prstGeom>
        </p:spPr>
        <p:txBody>
          <a:bodyPr wrap="square">
            <a:noAutofit/>
          </a:bodyPr>
          <a:lstStyle/>
          <a:p>
            <a:pPr algn="ctr" defTabSz="609561">
              <a:defRPr/>
            </a:pPr>
            <a:r>
              <a:rPr lang="en-US" dirty="0">
                <a:solidFill>
                  <a:srgbClr val="FFFFFF"/>
                </a:solidFill>
                <a:latin typeface="Calibri" panose="020F0502020204030204" pitchFamily="34" charset="0"/>
                <a:ea typeface="Amazon Ember" panose="020B0603020204020204" pitchFamily="34" charset="0"/>
                <a:cs typeface="Calibri" panose="020F0502020204030204" pitchFamily="34" charset="0"/>
              </a:rPr>
              <a:t>AWS Graviton</a:t>
            </a:r>
          </a:p>
        </p:txBody>
      </p:sp>
      <p:grpSp>
        <p:nvGrpSpPr>
          <p:cNvPr id="134" name="Group 133">
            <a:extLst>
              <a:ext uri="{FF2B5EF4-FFF2-40B4-BE49-F238E27FC236}">
                <a16:creationId xmlns:a16="http://schemas.microsoft.com/office/drawing/2014/main" id="{4DDDBD53-9317-FAC9-E4C8-58984661BC3D}"/>
              </a:ext>
            </a:extLst>
          </p:cNvPr>
          <p:cNvGrpSpPr/>
          <p:nvPr/>
        </p:nvGrpSpPr>
        <p:grpSpPr>
          <a:xfrm>
            <a:off x="9953230" y="2334275"/>
            <a:ext cx="557785" cy="557784"/>
            <a:chOff x="5491452" y="1635125"/>
            <a:chExt cx="669342" cy="669341"/>
          </a:xfrm>
        </p:grpSpPr>
        <p:sp>
          <p:nvSpPr>
            <p:cNvPr id="135" name="Oval 134">
              <a:extLst>
                <a:ext uri="{FF2B5EF4-FFF2-40B4-BE49-F238E27FC236}">
                  <a16:creationId xmlns:a16="http://schemas.microsoft.com/office/drawing/2014/main" id="{AB78392F-EAAB-3548-B359-2CB984A6DBD8}"/>
                </a:ext>
              </a:extLst>
            </p:cNvPr>
            <p:cNvSpPr/>
            <p:nvPr/>
          </p:nvSpPr>
          <p:spPr>
            <a:xfrm>
              <a:off x="5491453" y="1635125"/>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36" name="TextBox 135">
              <a:extLst>
                <a:ext uri="{FF2B5EF4-FFF2-40B4-BE49-F238E27FC236}">
                  <a16:creationId xmlns:a16="http://schemas.microsoft.com/office/drawing/2014/main" id="{BB1ECF9A-E9A8-2EEE-79EE-E681D0E3C4C5}"/>
                </a:ext>
              </a:extLst>
            </p:cNvPr>
            <p:cNvSpPr txBox="1">
              <a:spLocks/>
            </p:cNvSpPr>
            <p:nvPr/>
          </p:nvSpPr>
          <p:spPr>
            <a:xfrm>
              <a:off x="5491452" y="1683057"/>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333"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I3en</a:t>
              </a:r>
              <a:endPar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nvGrpSpPr>
          <p:cNvPr id="137" name="Group 136">
            <a:extLst>
              <a:ext uri="{FF2B5EF4-FFF2-40B4-BE49-F238E27FC236}">
                <a16:creationId xmlns:a16="http://schemas.microsoft.com/office/drawing/2014/main" id="{0DF3BD69-D7F7-97B2-1BA2-3C9CFAE3766A}"/>
              </a:ext>
            </a:extLst>
          </p:cNvPr>
          <p:cNvGrpSpPr/>
          <p:nvPr/>
        </p:nvGrpSpPr>
        <p:grpSpPr>
          <a:xfrm>
            <a:off x="5427134" y="4631188"/>
            <a:ext cx="574893" cy="557784"/>
            <a:chOff x="6181965" y="3083650"/>
            <a:chExt cx="689872" cy="669341"/>
          </a:xfrm>
        </p:grpSpPr>
        <p:sp>
          <p:nvSpPr>
            <p:cNvPr id="138" name="Oval 137">
              <a:extLst>
                <a:ext uri="{FF2B5EF4-FFF2-40B4-BE49-F238E27FC236}">
                  <a16:creationId xmlns:a16="http://schemas.microsoft.com/office/drawing/2014/main" id="{9154E638-02BB-3327-00D2-E43E839AAB5B}"/>
                </a:ext>
              </a:extLst>
            </p:cNvPr>
            <p:cNvSpPr/>
            <p:nvPr/>
          </p:nvSpPr>
          <p:spPr>
            <a:xfrm>
              <a:off x="6181965" y="308365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39" name="TextBox 138">
              <a:extLst>
                <a:ext uri="{FF2B5EF4-FFF2-40B4-BE49-F238E27FC236}">
                  <a16:creationId xmlns:a16="http://schemas.microsoft.com/office/drawing/2014/main" id="{02B0ECBE-EB26-80C2-37BC-336299061123}"/>
                </a:ext>
              </a:extLst>
            </p:cNvPr>
            <p:cNvSpPr txBox="1">
              <a:spLocks/>
            </p:cNvSpPr>
            <p:nvPr/>
          </p:nvSpPr>
          <p:spPr>
            <a:xfrm>
              <a:off x="6202496" y="314140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050" b="1"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u-24tb1</a:t>
              </a:r>
              <a:endParaRPr kumimoji="0" lang="en-US" sz="2000" b="1"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nvGrpSpPr>
          <p:cNvPr id="140" name="Group 139">
            <a:extLst>
              <a:ext uri="{FF2B5EF4-FFF2-40B4-BE49-F238E27FC236}">
                <a16:creationId xmlns:a16="http://schemas.microsoft.com/office/drawing/2014/main" id="{FB1DA9D5-19B4-ED32-F9F7-7B518C2494CF}"/>
              </a:ext>
            </a:extLst>
          </p:cNvPr>
          <p:cNvGrpSpPr/>
          <p:nvPr/>
        </p:nvGrpSpPr>
        <p:grpSpPr>
          <a:xfrm>
            <a:off x="1977443" y="5417835"/>
            <a:ext cx="561772" cy="557784"/>
            <a:chOff x="1056756" y="3124200"/>
            <a:chExt cx="674126" cy="669341"/>
          </a:xfrm>
        </p:grpSpPr>
        <p:sp>
          <p:nvSpPr>
            <p:cNvPr id="141" name="Oval 140">
              <a:extLst>
                <a:ext uri="{FF2B5EF4-FFF2-40B4-BE49-F238E27FC236}">
                  <a16:creationId xmlns:a16="http://schemas.microsoft.com/office/drawing/2014/main" id="{86F14C0F-7AB9-2DB5-9C1F-777339DAB094}"/>
                </a:ext>
              </a:extLst>
            </p:cNvPr>
            <p:cNvSpPr/>
            <p:nvPr/>
          </p:nvSpPr>
          <p:spPr>
            <a:xfrm>
              <a:off x="1061541"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9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42" name="TextBox 141">
              <a:extLst>
                <a:ext uri="{FF2B5EF4-FFF2-40B4-BE49-F238E27FC236}">
                  <a16:creationId xmlns:a16="http://schemas.microsoft.com/office/drawing/2014/main" id="{B16DD760-ECB0-5A54-8A15-C50906001CCE}"/>
                </a:ext>
              </a:extLst>
            </p:cNvPr>
            <p:cNvSpPr txBox="1">
              <a:spLocks/>
            </p:cNvSpPr>
            <p:nvPr/>
          </p:nvSpPr>
          <p:spPr>
            <a:xfrm>
              <a:off x="1056756" y="31946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333"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M6g</a:t>
              </a:r>
            </a:p>
          </p:txBody>
        </p:sp>
      </p:grpSp>
      <p:grpSp>
        <p:nvGrpSpPr>
          <p:cNvPr id="143" name="Group 142">
            <a:extLst>
              <a:ext uri="{FF2B5EF4-FFF2-40B4-BE49-F238E27FC236}">
                <a16:creationId xmlns:a16="http://schemas.microsoft.com/office/drawing/2014/main" id="{8E98EDCD-77BF-83BB-0821-E1A7D2B3CEA6}"/>
              </a:ext>
            </a:extLst>
          </p:cNvPr>
          <p:cNvGrpSpPr/>
          <p:nvPr/>
        </p:nvGrpSpPr>
        <p:grpSpPr>
          <a:xfrm>
            <a:off x="3000110" y="5414853"/>
            <a:ext cx="567857" cy="557784"/>
            <a:chOff x="7837230" y="3124200"/>
            <a:chExt cx="681428" cy="669341"/>
          </a:xfrm>
        </p:grpSpPr>
        <p:sp>
          <p:nvSpPr>
            <p:cNvPr id="144" name="Oval 143">
              <a:extLst>
                <a:ext uri="{FF2B5EF4-FFF2-40B4-BE49-F238E27FC236}">
                  <a16:creationId xmlns:a16="http://schemas.microsoft.com/office/drawing/2014/main" id="{39323B03-30E1-1964-6475-0E643FDE1E80}"/>
                </a:ext>
              </a:extLst>
            </p:cNvPr>
            <p:cNvSpPr/>
            <p:nvPr/>
          </p:nvSpPr>
          <p:spPr>
            <a:xfrm>
              <a:off x="7837230"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45" name="TextBox 144">
              <a:extLst>
                <a:ext uri="{FF2B5EF4-FFF2-40B4-BE49-F238E27FC236}">
                  <a16:creationId xmlns:a16="http://schemas.microsoft.com/office/drawing/2014/main" id="{4672C699-6644-5ACF-7FF2-2855CBAA1DA3}"/>
                </a:ext>
              </a:extLst>
            </p:cNvPr>
            <p:cNvSpPr txBox="1">
              <a:spLocks/>
            </p:cNvSpPr>
            <p:nvPr/>
          </p:nvSpPr>
          <p:spPr>
            <a:xfrm>
              <a:off x="7849318" y="3181955"/>
              <a:ext cx="669340"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C7g</a:t>
              </a:r>
            </a:p>
          </p:txBody>
        </p:sp>
      </p:grpSp>
      <p:grpSp>
        <p:nvGrpSpPr>
          <p:cNvPr id="146" name="Group 145">
            <a:extLst>
              <a:ext uri="{FF2B5EF4-FFF2-40B4-BE49-F238E27FC236}">
                <a16:creationId xmlns:a16="http://schemas.microsoft.com/office/drawing/2014/main" id="{8DB1F1E7-BC72-3D32-19E7-B5A2EA92BD24}"/>
              </a:ext>
            </a:extLst>
          </p:cNvPr>
          <p:cNvGrpSpPr/>
          <p:nvPr/>
        </p:nvGrpSpPr>
        <p:grpSpPr>
          <a:xfrm>
            <a:off x="4770654" y="5412728"/>
            <a:ext cx="563798" cy="557784"/>
            <a:chOff x="4442169" y="3124200"/>
            <a:chExt cx="676558" cy="669341"/>
          </a:xfrm>
        </p:grpSpPr>
        <p:sp>
          <p:nvSpPr>
            <p:cNvPr id="147" name="Oval 146">
              <a:extLst>
                <a:ext uri="{FF2B5EF4-FFF2-40B4-BE49-F238E27FC236}">
                  <a16:creationId xmlns:a16="http://schemas.microsoft.com/office/drawing/2014/main" id="{431DA79E-DA21-D4EB-3DEE-1A92EBEB6D49}"/>
                </a:ext>
              </a:extLst>
            </p:cNvPr>
            <p:cNvSpPr/>
            <p:nvPr/>
          </p:nvSpPr>
          <p:spPr>
            <a:xfrm>
              <a:off x="4449386"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48" name="TextBox 147">
              <a:extLst>
                <a:ext uri="{FF2B5EF4-FFF2-40B4-BE49-F238E27FC236}">
                  <a16:creationId xmlns:a16="http://schemas.microsoft.com/office/drawing/2014/main" id="{C150E485-E6CB-FEFC-5CC4-DB18C33D1ED6}"/>
                </a:ext>
              </a:extLst>
            </p:cNvPr>
            <p:cNvSpPr txBox="1">
              <a:spLocks/>
            </p:cNvSpPr>
            <p:nvPr/>
          </p:nvSpPr>
          <p:spPr>
            <a:xfrm>
              <a:off x="4442166"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R7g</a:t>
              </a:r>
            </a:p>
          </p:txBody>
        </p:sp>
      </p:grpSp>
      <p:grpSp>
        <p:nvGrpSpPr>
          <p:cNvPr id="149" name="Group 148">
            <a:extLst>
              <a:ext uri="{FF2B5EF4-FFF2-40B4-BE49-F238E27FC236}">
                <a16:creationId xmlns:a16="http://schemas.microsoft.com/office/drawing/2014/main" id="{A901A5DA-9F66-79B5-8519-C4CE58E9FE77}"/>
              </a:ext>
            </a:extLst>
          </p:cNvPr>
          <p:cNvGrpSpPr/>
          <p:nvPr/>
        </p:nvGrpSpPr>
        <p:grpSpPr>
          <a:xfrm>
            <a:off x="7659629" y="3886100"/>
            <a:ext cx="578371" cy="557784"/>
            <a:chOff x="10353410" y="3124200"/>
            <a:chExt cx="694045" cy="669341"/>
          </a:xfrm>
        </p:grpSpPr>
        <p:sp>
          <p:nvSpPr>
            <p:cNvPr id="150" name="Oval 149">
              <a:extLst>
                <a:ext uri="{FF2B5EF4-FFF2-40B4-BE49-F238E27FC236}">
                  <a16:creationId xmlns:a16="http://schemas.microsoft.com/office/drawing/2014/main" id="{C2FC7BF0-9027-E433-A57A-74DB8CD4566B}"/>
                </a:ext>
              </a:extLst>
            </p:cNvPr>
            <p:cNvSpPr/>
            <p:nvPr/>
          </p:nvSpPr>
          <p:spPr>
            <a:xfrm>
              <a:off x="10378114"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1" name="TextBox 150">
              <a:extLst>
                <a:ext uri="{FF2B5EF4-FFF2-40B4-BE49-F238E27FC236}">
                  <a16:creationId xmlns:a16="http://schemas.microsoft.com/office/drawing/2014/main" id="{6163EE60-2A0D-402E-19C1-74E948EA95D3}"/>
                </a:ext>
              </a:extLst>
            </p:cNvPr>
            <p:cNvSpPr txBox="1">
              <a:spLocks/>
            </p:cNvSpPr>
            <p:nvPr/>
          </p:nvSpPr>
          <p:spPr>
            <a:xfrm>
              <a:off x="10353410"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G5</a:t>
              </a:r>
            </a:p>
          </p:txBody>
        </p:sp>
      </p:grpSp>
      <p:grpSp>
        <p:nvGrpSpPr>
          <p:cNvPr id="152" name="Group 151">
            <a:extLst>
              <a:ext uri="{FF2B5EF4-FFF2-40B4-BE49-F238E27FC236}">
                <a16:creationId xmlns:a16="http://schemas.microsoft.com/office/drawing/2014/main" id="{D50C91EF-9DFF-AB5C-5253-D806EAADEF98}"/>
              </a:ext>
            </a:extLst>
          </p:cNvPr>
          <p:cNvGrpSpPr/>
          <p:nvPr/>
        </p:nvGrpSpPr>
        <p:grpSpPr>
          <a:xfrm>
            <a:off x="7694759" y="5490947"/>
            <a:ext cx="578371" cy="557784"/>
            <a:chOff x="10353410" y="3124200"/>
            <a:chExt cx="694045" cy="669341"/>
          </a:xfrm>
        </p:grpSpPr>
        <p:sp>
          <p:nvSpPr>
            <p:cNvPr id="153" name="Oval 152">
              <a:extLst>
                <a:ext uri="{FF2B5EF4-FFF2-40B4-BE49-F238E27FC236}">
                  <a16:creationId xmlns:a16="http://schemas.microsoft.com/office/drawing/2014/main" id="{97DD1C83-2E92-2D75-8826-5ECA4D268452}"/>
                </a:ext>
              </a:extLst>
            </p:cNvPr>
            <p:cNvSpPr/>
            <p:nvPr/>
          </p:nvSpPr>
          <p:spPr>
            <a:xfrm>
              <a:off x="10378114" y="3124200"/>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4" name="TextBox 153">
              <a:extLst>
                <a:ext uri="{FF2B5EF4-FFF2-40B4-BE49-F238E27FC236}">
                  <a16:creationId xmlns:a16="http://schemas.microsoft.com/office/drawing/2014/main" id="{99ED6AF1-E3CE-C51F-4B2B-8F0E119A5A10}"/>
                </a:ext>
              </a:extLst>
            </p:cNvPr>
            <p:cNvSpPr txBox="1">
              <a:spLocks/>
            </p:cNvSpPr>
            <p:nvPr/>
          </p:nvSpPr>
          <p:spPr>
            <a:xfrm>
              <a:off x="10353410" y="3181955"/>
              <a:ext cx="669341"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4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G5g</a:t>
              </a:r>
            </a:p>
          </p:txBody>
        </p:sp>
      </p:grpSp>
      <p:grpSp>
        <p:nvGrpSpPr>
          <p:cNvPr id="155" name="Group 154">
            <a:extLst>
              <a:ext uri="{FF2B5EF4-FFF2-40B4-BE49-F238E27FC236}">
                <a16:creationId xmlns:a16="http://schemas.microsoft.com/office/drawing/2014/main" id="{975FA1C0-7F07-25C9-B0F7-36934AD94C58}"/>
              </a:ext>
            </a:extLst>
          </p:cNvPr>
          <p:cNvGrpSpPr/>
          <p:nvPr/>
        </p:nvGrpSpPr>
        <p:grpSpPr>
          <a:xfrm>
            <a:off x="9882824" y="5490947"/>
            <a:ext cx="704087" cy="557784"/>
            <a:chOff x="5406962" y="1635125"/>
            <a:chExt cx="844904" cy="669341"/>
          </a:xfrm>
        </p:grpSpPr>
        <p:sp>
          <p:nvSpPr>
            <p:cNvPr id="156" name="Oval 155">
              <a:extLst>
                <a:ext uri="{FF2B5EF4-FFF2-40B4-BE49-F238E27FC236}">
                  <a16:creationId xmlns:a16="http://schemas.microsoft.com/office/drawing/2014/main" id="{0CDDC734-168A-7653-EB86-AA46BF3CE064}"/>
                </a:ext>
              </a:extLst>
            </p:cNvPr>
            <p:cNvSpPr/>
            <p:nvPr/>
          </p:nvSpPr>
          <p:spPr>
            <a:xfrm>
              <a:off x="5491453" y="1635125"/>
              <a:ext cx="669341" cy="669341"/>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7" name="TextBox 156">
              <a:extLst>
                <a:ext uri="{FF2B5EF4-FFF2-40B4-BE49-F238E27FC236}">
                  <a16:creationId xmlns:a16="http://schemas.microsoft.com/office/drawing/2014/main" id="{16806E17-0800-92BB-8D5C-8F42F2AE3A84}"/>
                </a:ext>
              </a:extLst>
            </p:cNvPr>
            <p:cNvSpPr txBox="1">
              <a:spLocks/>
            </p:cNvSpPr>
            <p:nvPr/>
          </p:nvSpPr>
          <p:spPr>
            <a:xfrm>
              <a:off x="5406962" y="1679627"/>
              <a:ext cx="844904" cy="553998"/>
            </a:xfrm>
            <a:prstGeom prst="rect">
              <a:avLst/>
            </a:prstGeom>
            <a:noFill/>
            <a:ln>
              <a:noFill/>
            </a:ln>
          </p:spPr>
          <p:txBody>
            <a:bodyPr wrap="square" rtlCol="0" anchor="ctr">
              <a:noAutofit/>
            </a:bodyPr>
            <a:lstStyle/>
            <a:p>
              <a:pPr marL="0" marR="0" lvl="0" indent="0" algn="ctr" defTabSz="609561" eaLnBrk="1" fontAlgn="auto" latinLnBrk="0" hangingPunct="1">
                <a:lnSpc>
                  <a:spcPct val="100000"/>
                </a:lnSpc>
                <a:spcBef>
                  <a:spcPts val="0"/>
                </a:spcBef>
                <a:spcAft>
                  <a:spcPts val="0"/>
                </a:spcAft>
                <a:buClrTx/>
                <a:buSzTx/>
                <a:buFontTx/>
                <a:buNone/>
                <a:tabLst/>
                <a:defRPr/>
              </a:pPr>
              <a:r>
                <a:rPr kumimoji="0" lang="en-US" sz="130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Im4gn</a:t>
              </a:r>
            </a:p>
          </p:txBody>
        </p:sp>
      </p:grpSp>
      <p:sp>
        <p:nvSpPr>
          <p:cNvPr id="158" name="TextBox 157">
            <a:extLst>
              <a:ext uri="{FF2B5EF4-FFF2-40B4-BE49-F238E27FC236}">
                <a16:creationId xmlns:a16="http://schemas.microsoft.com/office/drawing/2014/main" id="{761B0EAC-DA83-A684-9516-7E4E1177A881}"/>
              </a:ext>
            </a:extLst>
          </p:cNvPr>
          <p:cNvSpPr txBox="1">
            <a:spLocks/>
          </p:cNvSpPr>
          <p:nvPr/>
        </p:nvSpPr>
        <p:spPr>
          <a:xfrm>
            <a:off x="3770252" y="5474706"/>
            <a:ext cx="639219" cy="461665"/>
          </a:xfrm>
          <a:prstGeom prst="rect">
            <a:avLst/>
          </a:prstGeom>
          <a:noFill/>
          <a:ln>
            <a:noFill/>
          </a:ln>
        </p:spPr>
        <p:txBody>
          <a:bodyPr wrap="square" rtlCol="0" anchor="ctr">
            <a:noAutofit/>
          </a:bodyPr>
          <a:lstStyle/>
          <a:p>
            <a:pPr algn="ctr" defTabSz="609561">
              <a:defRPr/>
            </a:pPr>
            <a:r>
              <a:rPr lang="en-US" sz="1400" dirty="0">
                <a:solidFill>
                  <a:srgbClr val="FFFFFF"/>
                </a:solidFill>
                <a:latin typeface="Calibri" panose="020F0502020204030204" pitchFamily="34" charset="0"/>
                <a:ea typeface="Amazon Ember" panose="020B0603020204020204" pitchFamily="34" charset="0"/>
                <a:cs typeface="Calibri" panose="020F0502020204030204" pitchFamily="34" charset="0"/>
              </a:rPr>
              <a:t>C6gn</a:t>
            </a:r>
          </a:p>
        </p:txBody>
      </p:sp>
      <p:sp>
        <p:nvSpPr>
          <p:cNvPr id="159" name="Oval 158">
            <a:extLst>
              <a:ext uri="{FF2B5EF4-FFF2-40B4-BE49-F238E27FC236}">
                <a16:creationId xmlns:a16="http://schemas.microsoft.com/office/drawing/2014/main" id="{631E34FB-FB73-3E3C-065D-7A0EF419FA94}"/>
              </a:ext>
            </a:extLst>
          </p:cNvPr>
          <p:cNvSpPr/>
          <p:nvPr/>
        </p:nvSpPr>
        <p:spPr>
          <a:xfrm>
            <a:off x="3810969" y="5426646"/>
            <a:ext cx="557784" cy="557784"/>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60" name="Oval 159">
            <a:extLst>
              <a:ext uri="{FF2B5EF4-FFF2-40B4-BE49-F238E27FC236}">
                <a16:creationId xmlns:a16="http://schemas.microsoft.com/office/drawing/2014/main" id="{13554A65-FAB5-6FD7-AD78-E001E7C7C194}"/>
              </a:ext>
            </a:extLst>
          </p:cNvPr>
          <p:cNvSpPr/>
          <p:nvPr/>
        </p:nvSpPr>
        <p:spPr>
          <a:xfrm>
            <a:off x="5443561" y="5426517"/>
            <a:ext cx="557784" cy="557784"/>
          </a:xfrm>
          <a:prstGeom prst="ellipse">
            <a:avLst/>
          </a:prstGeom>
          <a:noFill/>
          <a:ln w="19050" cap="flat" cmpd="sng" algn="ctr">
            <a:solidFill>
              <a:srgbClr val="00B0F0"/>
            </a:solidFill>
            <a:prstDash val="solid"/>
            <a:miter lim="800000"/>
          </a:ln>
          <a:effectLst/>
        </p:spPr>
        <p:txBody>
          <a:bodyPr rtlCol="0" anchor="ctr"/>
          <a:lstStyle/>
          <a:p>
            <a:pPr marL="0" marR="0" lvl="0" indent="0" algn="ctr" defTabSz="609561"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61" name="TextBox 160">
            <a:extLst>
              <a:ext uri="{FF2B5EF4-FFF2-40B4-BE49-F238E27FC236}">
                <a16:creationId xmlns:a16="http://schemas.microsoft.com/office/drawing/2014/main" id="{EB4A4DE3-27DF-CD5F-5FD4-5082EC6906E8}"/>
              </a:ext>
            </a:extLst>
          </p:cNvPr>
          <p:cNvSpPr txBox="1">
            <a:spLocks/>
          </p:cNvSpPr>
          <p:nvPr/>
        </p:nvSpPr>
        <p:spPr>
          <a:xfrm>
            <a:off x="5416043" y="5480828"/>
            <a:ext cx="610651" cy="461665"/>
          </a:xfrm>
          <a:prstGeom prst="rect">
            <a:avLst/>
          </a:prstGeom>
          <a:noFill/>
          <a:ln>
            <a:noFill/>
          </a:ln>
        </p:spPr>
        <p:txBody>
          <a:bodyPr wrap="square" rtlCol="0" anchor="ctr">
            <a:noAutofit/>
          </a:bodyPr>
          <a:lstStyle/>
          <a:p>
            <a:pPr algn="ctr" defTabSz="609561">
              <a:defRPr/>
            </a:pPr>
            <a:r>
              <a:rPr lang="en-US" sz="1400" dirty="0">
                <a:solidFill>
                  <a:srgbClr val="FFFFFF"/>
                </a:solidFill>
                <a:latin typeface="Calibri" panose="020F0502020204030204" pitchFamily="34" charset="0"/>
                <a:ea typeface="Amazon Ember" panose="020B0603020204020204" pitchFamily="34" charset="0"/>
                <a:cs typeface="Calibri" panose="020F0502020204030204" pitchFamily="34" charset="0"/>
              </a:rPr>
              <a:t>X2gd</a:t>
            </a:r>
          </a:p>
        </p:txBody>
      </p:sp>
    </p:spTree>
    <p:extLst>
      <p:ext uri="{BB962C8B-B14F-4D97-AF65-F5344CB8AC3E}">
        <p14:creationId xmlns:p14="http://schemas.microsoft.com/office/powerpoint/2010/main" val="360318922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decel="50000" fill="hold" grpId="0" nodeType="afterEffect">
                                  <p:stCondLst>
                                    <p:cond delay="0"/>
                                  </p:stCondLst>
                                  <p:childTnLst>
                                    <p:set>
                                      <p:cBhvr>
                                        <p:cTn id="6" dur="1" fill="hold">
                                          <p:stCondLst>
                                            <p:cond delay="0"/>
                                          </p:stCondLst>
                                        </p:cTn>
                                        <p:tgtEl>
                                          <p:spTgt spid="22"/>
                                        </p:tgtEl>
                                        <p:attrNameLst>
                                          <p:attrName>style.visibility</p:attrName>
                                        </p:attrNameLst>
                                      </p:cBhvr>
                                      <p:to>
                                        <p:strVal val="visible"/>
                                      </p:to>
                                    </p:set>
                                    <p:anim calcmode="lin" valueType="num">
                                      <p:cBhvr additive="base">
                                        <p:cTn id="7" dur="1000" fill="hold"/>
                                        <p:tgtEl>
                                          <p:spTgt spid="22"/>
                                        </p:tgtEl>
                                        <p:attrNameLst>
                                          <p:attrName>ppt_x</p:attrName>
                                        </p:attrNameLst>
                                      </p:cBhvr>
                                      <p:tavLst>
                                        <p:tav tm="0">
                                          <p:val>
                                            <p:strVal val="#ppt_x"/>
                                          </p:val>
                                        </p:tav>
                                        <p:tav tm="100000">
                                          <p:val>
                                            <p:strVal val="#ppt_x"/>
                                          </p:val>
                                        </p:tav>
                                      </p:tavLst>
                                    </p:anim>
                                    <p:anim calcmode="lin" valueType="num">
                                      <p:cBhvr additive="base">
                                        <p:cTn id="8" dur="1000" fill="hold"/>
                                        <p:tgtEl>
                                          <p:spTgt spid="22"/>
                                        </p:tgtEl>
                                        <p:attrNameLst>
                                          <p:attrName>ppt_y</p:attrName>
                                        </p:attrNameLst>
                                      </p:cBhvr>
                                      <p:tavLst>
                                        <p:tav tm="0">
                                          <p:val>
                                            <p:strVal val="1+#ppt_h/2"/>
                                          </p:val>
                                        </p:tav>
                                        <p:tav tm="100000">
                                          <p:val>
                                            <p:strVal val="#ppt_y"/>
                                          </p:val>
                                        </p:tav>
                                      </p:tavLst>
                                    </p:anim>
                                  </p:childTnLst>
                                </p:cTn>
                              </p:par>
                              <p:par>
                                <p:cTn id="9" presetID="2" presetClass="entr" presetSubtype="4" decel="50000" fill="hold" grpId="0" nodeType="withEffect">
                                  <p:stCondLst>
                                    <p:cond delay="0"/>
                                  </p:stCondLst>
                                  <p:childTnLst>
                                    <p:set>
                                      <p:cBhvr>
                                        <p:cTn id="10" dur="1" fill="hold">
                                          <p:stCondLst>
                                            <p:cond delay="0"/>
                                          </p:stCondLst>
                                        </p:cTn>
                                        <p:tgtEl>
                                          <p:spTgt spid="6"/>
                                        </p:tgtEl>
                                        <p:attrNameLst>
                                          <p:attrName>style.visibility</p:attrName>
                                        </p:attrNameLst>
                                      </p:cBhvr>
                                      <p:to>
                                        <p:strVal val="visible"/>
                                      </p:to>
                                    </p:set>
                                    <p:anim calcmode="lin" valueType="num">
                                      <p:cBhvr additive="base">
                                        <p:cTn id="11" dur="1000" fill="hold"/>
                                        <p:tgtEl>
                                          <p:spTgt spid="6"/>
                                        </p:tgtEl>
                                        <p:attrNameLst>
                                          <p:attrName>ppt_x</p:attrName>
                                        </p:attrNameLst>
                                      </p:cBhvr>
                                      <p:tavLst>
                                        <p:tav tm="0">
                                          <p:val>
                                            <p:strVal val="#ppt_x"/>
                                          </p:val>
                                        </p:tav>
                                        <p:tav tm="100000">
                                          <p:val>
                                            <p:strVal val="#ppt_x"/>
                                          </p:val>
                                        </p:tav>
                                      </p:tavLst>
                                    </p:anim>
                                    <p:anim calcmode="lin" valueType="num">
                                      <p:cBhvr additive="base">
                                        <p:cTn id="12" dur="1000" fill="hold"/>
                                        <p:tgtEl>
                                          <p:spTgt spid="6"/>
                                        </p:tgtEl>
                                        <p:attrNameLst>
                                          <p:attrName>ppt_y</p:attrName>
                                        </p:attrNameLst>
                                      </p:cBhvr>
                                      <p:tavLst>
                                        <p:tav tm="0">
                                          <p:val>
                                            <p:strVal val="1+#ppt_h/2"/>
                                          </p:val>
                                        </p:tav>
                                        <p:tav tm="100000">
                                          <p:val>
                                            <p:strVal val="#ppt_y"/>
                                          </p:val>
                                        </p:tav>
                                      </p:tavLst>
                                    </p:anim>
                                  </p:childTnLst>
                                </p:cTn>
                              </p:par>
                              <p:par>
                                <p:cTn id="13" presetID="2" presetClass="entr" presetSubtype="4" decel="50000" fill="hold" grpId="0" nodeType="withEffect">
                                  <p:stCondLst>
                                    <p:cond delay="0"/>
                                  </p:stCondLst>
                                  <p:childTnLst>
                                    <p:set>
                                      <p:cBhvr>
                                        <p:cTn id="14" dur="1" fill="hold">
                                          <p:stCondLst>
                                            <p:cond delay="0"/>
                                          </p:stCondLst>
                                        </p:cTn>
                                        <p:tgtEl>
                                          <p:spTgt spid="29"/>
                                        </p:tgtEl>
                                        <p:attrNameLst>
                                          <p:attrName>style.visibility</p:attrName>
                                        </p:attrNameLst>
                                      </p:cBhvr>
                                      <p:to>
                                        <p:strVal val="visible"/>
                                      </p:to>
                                    </p:set>
                                    <p:anim calcmode="lin" valueType="num">
                                      <p:cBhvr additive="base">
                                        <p:cTn id="15" dur="1000" fill="hold"/>
                                        <p:tgtEl>
                                          <p:spTgt spid="29"/>
                                        </p:tgtEl>
                                        <p:attrNameLst>
                                          <p:attrName>ppt_x</p:attrName>
                                        </p:attrNameLst>
                                      </p:cBhvr>
                                      <p:tavLst>
                                        <p:tav tm="0">
                                          <p:val>
                                            <p:strVal val="#ppt_x"/>
                                          </p:val>
                                        </p:tav>
                                        <p:tav tm="100000">
                                          <p:val>
                                            <p:strVal val="#ppt_x"/>
                                          </p:val>
                                        </p:tav>
                                      </p:tavLst>
                                    </p:anim>
                                    <p:anim calcmode="lin" valueType="num">
                                      <p:cBhvr additive="base">
                                        <p:cTn id="16" dur="1000" fill="hold"/>
                                        <p:tgtEl>
                                          <p:spTgt spid="29"/>
                                        </p:tgtEl>
                                        <p:attrNameLst>
                                          <p:attrName>ppt_y</p:attrName>
                                        </p:attrNameLst>
                                      </p:cBhvr>
                                      <p:tavLst>
                                        <p:tav tm="0">
                                          <p:val>
                                            <p:strVal val="1+#ppt_h/2"/>
                                          </p:val>
                                        </p:tav>
                                        <p:tav tm="100000">
                                          <p:val>
                                            <p:strVal val="#ppt_y"/>
                                          </p:val>
                                        </p:tav>
                                      </p:tavLst>
                                    </p:anim>
                                  </p:childTnLst>
                                </p:cTn>
                              </p:par>
                              <p:par>
                                <p:cTn id="17" presetID="2" presetClass="entr" presetSubtype="4" decel="50000" fill="hold" grpId="0" nodeType="withEffect">
                                  <p:stCondLst>
                                    <p:cond delay="0"/>
                                  </p:stCondLst>
                                  <p:childTnLst>
                                    <p:set>
                                      <p:cBhvr>
                                        <p:cTn id="18" dur="1" fill="hold">
                                          <p:stCondLst>
                                            <p:cond delay="0"/>
                                          </p:stCondLst>
                                        </p:cTn>
                                        <p:tgtEl>
                                          <p:spTgt spid="30"/>
                                        </p:tgtEl>
                                        <p:attrNameLst>
                                          <p:attrName>style.visibility</p:attrName>
                                        </p:attrNameLst>
                                      </p:cBhvr>
                                      <p:to>
                                        <p:strVal val="visible"/>
                                      </p:to>
                                    </p:set>
                                    <p:anim calcmode="lin" valueType="num">
                                      <p:cBhvr additive="base">
                                        <p:cTn id="19" dur="1000" fill="hold"/>
                                        <p:tgtEl>
                                          <p:spTgt spid="30"/>
                                        </p:tgtEl>
                                        <p:attrNameLst>
                                          <p:attrName>ppt_x</p:attrName>
                                        </p:attrNameLst>
                                      </p:cBhvr>
                                      <p:tavLst>
                                        <p:tav tm="0">
                                          <p:val>
                                            <p:strVal val="#ppt_x"/>
                                          </p:val>
                                        </p:tav>
                                        <p:tav tm="100000">
                                          <p:val>
                                            <p:strVal val="#ppt_x"/>
                                          </p:val>
                                        </p:tav>
                                      </p:tavLst>
                                    </p:anim>
                                    <p:anim calcmode="lin" valueType="num">
                                      <p:cBhvr additive="base">
                                        <p:cTn id="20" dur="1000" fill="hold"/>
                                        <p:tgtEl>
                                          <p:spTgt spid="30"/>
                                        </p:tgtEl>
                                        <p:attrNameLst>
                                          <p:attrName>ppt_y</p:attrName>
                                        </p:attrNameLst>
                                      </p:cBhvr>
                                      <p:tavLst>
                                        <p:tav tm="0">
                                          <p:val>
                                            <p:strVal val="1+#ppt_h/2"/>
                                          </p:val>
                                        </p:tav>
                                        <p:tav tm="100000">
                                          <p:val>
                                            <p:strVal val="#ppt_y"/>
                                          </p:val>
                                        </p:tav>
                                      </p:tavLst>
                                    </p:anim>
                                  </p:childTnLst>
                                </p:cTn>
                              </p:par>
                              <p:par>
                                <p:cTn id="21" presetID="2" presetClass="entr" presetSubtype="4" decel="50000" fill="hold" grpId="0" nodeType="withEffect">
                                  <p:stCondLst>
                                    <p:cond delay="0"/>
                                  </p:stCondLst>
                                  <p:childTnLst>
                                    <p:set>
                                      <p:cBhvr>
                                        <p:cTn id="22" dur="1" fill="hold">
                                          <p:stCondLst>
                                            <p:cond delay="0"/>
                                          </p:stCondLst>
                                        </p:cTn>
                                        <p:tgtEl>
                                          <p:spTgt spid="31"/>
                                        </p:tgtEl>
                                        <p:attrNameLst>
                                          <p:attrName>style.visibility</p:attrName>
                                        </p:attrNameLst>
                                      </p:cBhvr>
                                      <p:to>
                                        <p:strVal val="visible"/>
                                      </p:to>
                                    </p:set>
                                    <p:anim calcmode="lin" valueType="num">
                                      <p:cBhvr additive="base">
                                        <p:cTn id="23" dur="1000" fill="hold"/>
                                        <p:tgtEl>
                                          <p:spTgt spid="31"/>
                                        </p:tgtEl>
                                        <p:attrNameLst>
                                          <p:attrName>ppt_x</p:attrName>
                                        </p:attrNameLst>
                                      </p:cBhvr>
                                      <p:tavLst>
                                        <p:tav tm="0">
                                          <p:val>
                                            <p:strVal val="#ppt_x"/>
                                          </p:val>
                                        </p:tav>
                                        <p:tav tm="100000">
                                          <p:val>
                                            <p:strVal val="#ppt_x"/>
                                          </p:val>
                                        </p:tav>
                                      </p:tavLst>
                                    </p:anim>
                                    <p:anim calcmode="lin" valueType="num">
                                      <p:cBhvr additive="base">
                                        <p:cTn id="24" dur="1000" fill="hold"/>
                                        <p:tgtEl>
                                          <p:spTgt spid="31"/>
                                        </p:tgtEl>
                                        <p:attrNameLst>
                                          <p:attrName>ppt_y</p:attrName>
                                        </p:attrNameLst>
                                      </p:cBhvr>
                                      <p:tavLst>
                                        <p:tav tm="0">
                                          <p:val>
                                            <p:strVal val="1+#ppt_h/2"/>
                                          </p:val>
                                        </p:tav>
                                        <p:tav tm="100000">
                                          <p:val>
                                            <p:strVal val="#ppt_y"/>
                                          </p:val>
                                        </p:tav>
                                      </p:tavLst>
                                    </p:anim>
                                  </p:childTnLst>
                                </p:cTn>
                              </p:par>
                            </p:childTnLst>
                          </p:cTn>
                        </p:par>
                        <p:par>
                          <p:cTn id="25" fill="hold">
                            <p:stCondLst>
                              <p:cond delay="1000"/>
                            </p:stCondLst>
                            <p:childTnLst>
                              <p:par>
                                <p:cTn id="26" presetID="2" presetClass="entr" presetSubtype="4" decel="50000" fill="hold" grpId="0" nodeType="afterEffect">
                                  <p:stCondLst>
                                    <p:cond delay="0"/>
                                  </p:stCondLst>
                                  <p:childTnLst>
                                    <p:set>
                                      <p:cBhvr>
                                        <p:cTn id="27" dur="1" fill="hold">
                                          <p:stCondLst>
                                            <p:cond delay="0"/>
                                          </p:stCondLst>
                                        </p:cTn>
                                        <p:tgtEl>
                                          <p:spTgt spid="95"/>
                                        </p:tgtEl>
                                        <p:attrNameLst>
                                          <p:attrName>style.visibility</p:attrName>
                                        </p:attrNameLst>
                                      </p:cBhvr>
                                      <p:to>
                                        <p:strVal val="visible"/>
                                      </p:to>
                                    </p:set>
                                    <p:anim calcmode="lin" valueType="num">
                                      <p:cBhvr additive="base">
                                        <p:cTn id="28" dur="1000" fill="hold"/>
                                        <p:tgtEl>
                                          <p:spTgt spid="95"/>
                                        </p:tgtEl>
                                        <p:attrNameLst>
                                          <p:attrName>ppt_x</p:attrName>
                                        </p:attrNameLst>
                                      </p:cBhvr>
                                      <p:tavLst>
                                        <p:tav tm="0">
                                          <p:val>
                                            <p:strVal val="#ppt_x"/>
                                          </p:val>
                                        </p:tav>
                                        <p:tav tm="100000">
                                          <p:val>
                                            <p:strVal val="#ppt_x"/>
                                          </p:val>
                                        </p:tav>
                                      </p:tavLst>
                                    </p:anim>
                                    <p:anim calcmode="lin" valueType="num">
                                      <p:cBhvr additive="base">
                                        <p:cTn id="29" dur="1000" fill="hold"/>
                                        <p:tgtEl>
                                          <p:spTgt spid="95"/>
                                        </p:tgtEl>
                                        <p:attrNameLst>
                                          <p:attrName>ppt_y</p:attrName>
                                        </p:attrNameLst>
                                      </p:cBhvr>
                                      <p:tavLst>
                                        <p:tav tm="0">
                                          <p:val>
                                            <p:strVal val="1+#ppt_h/2"/>
                                          </p:val>
                                        </p:tav>
                                        <p:tav tm="100000">
                                          <p:val>
                                            <p:strVal val="#ppt_y"/>
                                          </p:val>
                                        </p:tav>
                                      </p:tavLst>
                                    </p:anim>
                                  </p:childTnLst>
                                </p:cTn>
                              </p:par>
                              <p:par>
                                <p:cTn id="30" presetID="2" presetClass="entr" presetSubtype="4" decel="50000" fill="hold" grpId="0" nodeType="withEffect">
                                  <p:stCondLst>
                                    <p:cond delay="0"/>
                                  </p:stCondLst>
                                  <p:childTnLst>
                                    <p:set>
                                      <p:cBhvr>
                                        <p:cTn id="31" dur="1" fill="hold">
                                          <p:stCondLst>
                                            <p:cond delay="0"/>
                                          </p:stCondLst>
                                        </p:cTn>
                                        <p:tgtEl>
                                          <p:spTgt spid="94"/>
                                        </p:tgtEl>
                                        <p:attrNameLst>
                                          <p:attrName>style.visibility</p:attrName>
                                        </p:attrNameLst>
                                      </p:cBhvr>
                                      <p:to>
                                        <p:strVal val="visible"/>
                                      </p:to>
                                    </p:set>
                                    <p:anim calcmode="lin" valueType="num">
                                      <p:cBhvr additive="base">
                                        <p:cTn id="32" dur="1000" fill="hold"/>
                                        <p:tgtEl>
                                          <p:spTgt spid="94"/>
                                        </p:tgtEl>
                                        <p:attrNameLst>
                                          <p:attrName>ppt_x</p:attrName>
                                        </p:attrNameLst>
                                      </p:cBhvr>
                                      <p:tavLst>
                                        <p:tav tm="0">
                                          <p:val>
                                            <p:strVal val="#ppt_x"/>
                                          </p:val>
                                        </p:tav>
                                        <p:tav tm="100000">
                                          <p:val>
                                            <p:strVal val="#ppt_x"/>
                                          </p:val>
                                        </p:tav>
                                      </p:tavLst>
                                    </p:anim>
                                    <p:anim calcmode="lin" valueType="num">
                                      <p:cBhvr additive="base">
                                        <p:cTn id="33" dur="1000" fill="hold"/>
                                        <p:tgtEl>
                                          <p:spTgt spid="94"/>
                                        </p:tgtEl>
                                        <p:attrNameLst>
                                          <p:attrName>ppt_y</p:attrName>
                                        </p:attrNameLst>
                                      </p:cBhvr>
                                      <p:tavLst>
                                        <p:tav tm="0">
                                          <p:val>
                                            <p:strVal val="1+#ppt_h/2"/>
                                          </p:val>
                                        </p:tav>
                                        <p:tav tm="100000">
                                          <p:val>
                                            <p:strVal val="#ppt_y"/>
                                          </p:val>
                                        </p:tav>
                                      </p:tavLst>
                                    </p:anim>
                                  </p:childTnLst>
                                </p:cTn>
                              </p:par>
                              <p:par>
                                <p:cTn id="34" presetID="2" presetClass="entr" presetSubtype="4" decel="50000" fill="hold" grpId="0" nodeType="withEffect">
                                  <p:stCondLst>
                                    <p:cond delay="0"/>
                                  </p:stCondLst>
                                  <p:childTnLst>
                                    <p:set>
                                      <p:cBhvr>
                                        <p:cTn id="35" dur="1" fill="hold">
                                          <p:stCondLst>
                                            <p:cond delay="0"/>
                                          </p:stCondLst>
                                        </p:cTn>
                                        <p:tgtEl>
                                          <p:spTgt spid="104"/>
                                        </p:tgtEl>
                                        <p:attrNameLst>
                                          <p:attrName>style.visibility</p:attrName>
                                        </p:attrNameLst>
                                      </p:cBhvr>
                                      <p:to>
                                        <p:strVal val="visible"/>
                                      </p:to>
                                    </p:set>
                                    <p:anim calcmode="lin" valueType="num">
                                      <p:cBhvr additive="base">
                                        <p:cTn id="36" dur="1000" fill="hold"/>
                                        <p:tgtEl>
                                          <p:spTgt spid="104"/>
                                        </p:tgtEl>
                                        <p:attrNameLst>
                                          <p:attrName>ppt_x</p:attrName>
                                        </p:attrNameLst>
                                      </p:cBhvr>
                                      <p:tavLst>
                                        <p:tav tm="0">
                                          <p:val>
                                            <p:strVal val="#ppt_x"/>
                                          </p:val>
                                        </p:tav>
                                        <p:tav tm="100000">
                                          <p:val>
                                            <p:strVal val="#ppt_x"/>
                                          </p:val>
                                        </p:tav>
                                      </p:tavLst>
                                    </p:anim>
                                    <p:anim calcmode="lin" valueType="num">
                                      <p:cBhvr additive="base">
                                        <p:cTn id="37" dur="1000" fill="hold"/>
                                        <p:tgtEl>
                                          <p:spTgt spid="104"/>
                                        </p:tgtEl>
                                        <p:attrNameLst>
                                          <p:attrName>ppt_y</p:attrName>
                                        </p:attrNameLst>
                                      </p:cBhvr>
                                      <p:tavLst>
                                        <p:tav tm="0">
                                          <p:val>
                                            <p:strVal val="1+#ppt_h/2"/>
                                          </p:val>
                                        </p:tav>
                                        <p:tav tm="100000">
                                          <p:val>
                                            <p:strVal val="#ppt_y"/>
                                          </p:val>
                                        </p:tav>
                                      </p:tavLst>
                                    </p:anim>
                                  </p:childTnLst>
                                </p:cTn>
                              </p:par>
                              <p:par>
                                <p:cTn id="38" presetID="2" presetClass="entr" presetSubtype="4" decel="50000" fill="hold" grpId="0" nodeType="withEffect">
                                  <p:stCondLst>
                                    <p:cond delay="0"/>
                                  </p:stCondLst>
                                  <p:childTnLst>
                                    <p:set>
                                      <p:cBhvr>
                                        <p:cTn id="39" dur="1" fill="hold">
                                          <p:stCondLst>
                                            <p:cond delay="0"/>
                                          </p:stCondLst>
                                        </p:cTn>
                                        <p:tgtEl>
                                          <p:spTgt spid="101"/>
                                        </p:tgtEl>
                                        <p:attrNameLst>
                                          <p:attrName>style.visibility</p:attrName>
                                        </p:attrNameLst>
                                      </p:cBhvr>
                                      <p:to>
                                        <p:strVal val="visible"/>
                                      </p:to>
                                    </p:set>
                                    <p:anim calcmode="lin" valueType="num">
                                      <p:cBhvr additive="base">
                                        <p:cTn id="40" dur="1000" fill="hold"/>
                                        <p:tgtEl>
                                          <p:spTgt spid="101"/>
                                        </p:tgtEl>
                                        <p:attrNameLst>
                                          <p:attrName>ppt_x</p:attrName>
                                        </p:attrNameLst>
                                      </p:cBhvr>
                                      <p:tavLst>
                                        <p:tav tm="0">
                                          <p:val>
                                            <p:strVal val="#ppt_x"/>
                                          </p:val>
                                        </p:tav>
                                        <p:tav tm="100000">
                                          <p:val>
                                            <p:strVal val="#ppt_x"/>
                                          </p:val>
                                        </p:tav>
                                      </p:tavLst>
                                    </p:anim>
                                    <p:anim calcmode="lin" valueType="num">
                                      <p:cBhvr additive="base">
                                        <p:cTn id="41" dur="1000" fill="hold"/>
                                        <p:tgtEl>
                                          <p:spTgt spid="101"/>
                                        </p:tgtEl>
                                        <p:attrNameLst>
                                          <p:attrName>ppt_y</p:attrName>
                                        </p:attrNameLst>
                                      </p:cBhvr>
                                      <p:tavLst>
                                        <p:tav tm="0">
                                          <p:val>
                                            <p:strVal val="1+#ppt_h/2"/>
                                          </p:val>
                                        </p:tav>
                                        <p:tav tm="100000">
                                          <p:val>
                                            <p:strVal val="#ppt_y"/>
                                          </p:val>
                                        </p:tav>
                                      </p:tavLst>
                                    </p:anim>
                                  </p:childTnLst>
                                </p:cTn>
                              </p:par>
                              <p:par>
                                <p:cTn id="42" presetID="2" presetClass="entr" presetSubtype="4" decel="50000" fill="hold" grpId="0" nodeType="withEffect">
                                  <p:stCondLst>
                                    <p:cond delay="0"/>
                                  </p:stCondLst>
                                  <p:childTnLst>
                                    <p:set>
                                      <p:cBhvr>
                                        <p:cTn id="43" dur="1" fill="hold">
                                          <p:stCondLst>
                                            <p:cond delay="0"/>
                                          </p:stCondLst>
                                        </p:cTn>
                                        <p:tgtEl>
                                          <p:spTgt spid="98"/>
                                        </p:tgtEl>
                                        <p:attrNameLst>
                                          <p:attrName>style.visibility</p:attrName>
                                        </p:attrNameLst>
                                      </p:cBhvr>
                                      <p:to>
                                        <p:strVal val="visible"/>
                                      </p:to>
                                    </p:set>
                                    <p:anim calcmode="lin" valueType="num">
                                      <p:cBhvr additive="base">
                                        <p:cTn id="44" dur="1000" fill="hold"/>
                                        <p:tgtEl>
                                          <p:spTgt spid="98"/>
                                        </p:tgtEl>
                                        <p:attrNameLst>
                                          <p:attrName>ppt_x</p:attrName>
                                        </p:attrNameLst>
                                      </p:cBhvr>
                                      <p:tavLst>
                                        <p:tav tm="0">
                                          <p:val>
                                            <p:strVal val="#ppt_x"/>
                                          </p:val>
                                        </p:tav>
                                        <p:tav tm="100000">
                                          <p:val>
                                            <p:strVal val="#ppt_x"/>
                                          </p:val>
                                        </p:tav>
                                      </p:tavLst>
                                    </p:anim>
                                    <p:anim calcmode="lin" valueType="num">
                                      <p:cBhvr additive="base">
                                        <p:cTn id="45" dur="1000" fill="hold"/>
                                        <p:tgtEl>
                                          <p:spTgt spid="98"/>
                                        </p:tgtEl>
                                        <p:attrNameLst>
                                          <p:attrName>ppt_y</p:attrName>
                                        </p:attrNameLst>
                                      </p:cBhvr>
                                      <p:tavLst>
                                        <p:tav tm="0">
                                          <p:val>
                                            <p:strVal val="1+#ppt_h/2"/>
                                          </p:val>
                                        </p:tav>
                                        <p:tav tm="100000">
                                          <p:val>
                                            <p:strVal val="#ppt_y"/>
                                          </p:val>
                                        </p:tav>
                                      </p:tavLst>
                                    </p:anim>
                                  </p:childTnLst>
                                </p:cTn>
                              </p:par>
                              <p:par>
                                <p:cTn id="46" presetID="2" presetClass="entr" presetSubtype="4" decel="50000" fill="hold" grpId="0" nodeType="withEffect">
                                  <p:stCondLst>
                                    <p:cond delay="0"/>
                                  </p:stCondLst>
                                  <p:childTnLst>
                                    <p:set>
                                      <p:cBhvr>
                                        <p:cTn id="47" dur="1" fill="hold">
                                          <p:stCondLst>
                                            <p:cond delay="0"/>
                                          </p:stCondLst>
                                        </p:cTn>
                                        <p:tgtEl>
                                          <p:spTgt spid="100"/>
                                        </p:tgtEl>
                                        <p:attrNameLst>
                                          <p:attrName>style.visibility</p:attrName>
                                        </p:attrNameLst>
                                      </p:cBhvr>
                                      <p:to>
                                        <p:strVal val="visible"/>
                                      </p:to>
                                    </p:set>
                                    <p:anim calcmode="lin" valueType="num">
                                      <p:cBhvr additive="base">
                                        <p:cTn id="48" dur="1000" fill="hold"/>
                                        <p:tgtEl>
                                          <p:spTgt spid="100"/>
                                        </p:tgtEl>
                                        <p:attrNameLst>
                                          <p:attrName>ppt_x</p:attrName>
                                        </p:attrNameLst>
                                      </p:cBhvr>
                                      <p:tavLst>
                                        <p:tav tm="0">
                                          <p:val>
                                            <p:strVal val="#ppt_x"/>
                                          </p:val>
                                        </p:tav>
                                        <p:tav tm="100000">
                                          <p:val>
                                            <p:strVal val="#ppt_x"/>
                                          </p:val>
                                        </p:tav>
                                      </p:tavLst>
                                    </p:anim>
                                    <p:anim calcmode="lin" valueType="num">
                                      <p:cBhvr additive="base">
                                        <p:cTn id="49" dur="1000" fill="hold"/>
                                        <p:tgtEl>
                                          <p:spTgt spid="100"/>
                                        </p:tgtEl>
                                        <p:attrNameLst>
                                          <p:attrName>ppt_y</p:attrName>
                                        </p:attrNameLst>
                                      </p:cBhvr>
                                      <p:tavLst>
                                        <p:tav tm="0">
                                          <p:val>
                                            <p:strVal val="1+#ppt_h/2"/>
                                          </p:val>
                                        </p:tav>
                                        <p:tav tm="100000">
                                          <p:val>
                                            <p:strVal val="#ppt_y"/>
                                          </p:val>
                                        </p:tav>
                                      </p:tavLst>
                                    </p:anim>
                                  </p:childTnLst>
                                </p:cTn>
                              </p:par>
                              <p:par>
                                <p:cTn id="50" presetID="2" presetClass="entr" presetSubtype="4" decel="50000" fill="hold" grpId="0" nodeType="withEffect">
                                  <p:stCondLst>
                                    <p:cond delay="0"/>
                                  </p:stCondLst>
                                  <p:childTnLst>
                                    <p:set>
                                      <p:cBhvr>
                                        <p:cTn id="51" dur="1" fill="hold">
                                          <p:stCondLst>
                                            <p:cond delay="0"/>
                                          </p:stCondLst>
                                        </p:cTn>
                                        <p:tgtEl>
                                          <p:spTgt spid="99"/>
                                        </p:tgtEl>
                                        <p:attrNameLst>
                                          <p:attrName>style.visibility</p:attrName>
                                        </p:attrNameLst>
                                      </p:cBhvr>
                                      <p:to>
                                        <p:strVal val="visible"/>
                                      </p:to>
                                    </p:set>
                                    <p:anim calcmode="lin" valueType="num">
                                      <p:cBhvr additive="base">
                                        <p:cTn id="52" dur="1000" fill="hold"/>
                                        <p:tgtEl>
                                          <p:spTgt spid="99"/>
                                        </p:tgtEl>
                                        <p:attrNameLst>
                                          <p:attrName>ppt_x</p:attrName>
                                        </p:attrNameLst>
                                      </p:cBhvr>
                                      <p:tavLst>
                                        <p:tav tm="0">
                                          <p:val>
                                            <p:strVal val="#ppt_x"/>
                                          </p:val>
                                        </p:tav>
                                        <p:tav tm="100000">
                                          <p:val>
                                            <p:strVal val="#ppt_x"/>
                                          </p:val>
                                        </p:tav>
                                      </p:tavLst>
                                    </p:anim>
                                    <p:anim calcmode="lin" valueType="num">
                                      <p:cBhvr additive="base">
                                        <p:cTn id="53" dur="1000" fill="hold"/>
                                        <p:tgtEl>
                                          <p:spTgt spid="99"/>
                                        </p:tgtEl>
                                        <p:attrNameLst>
                                          <p:attrName>ppt_y</p:attrName>
                                        </p:attrNameLst>
                                      </p:cBhvr>
                                      <p:tavLst>
                                        <p:tav tm="0">
                                          <p:val>
                                            <p:strVal val="1+#ppt_h/2"/>
                                          </p:val>
                                        </p:tav>
                                        <p:tav tm="100000">
                                          <p:val>
                                            <p:strVal val="#ppt_y"/>
                                          </p:val>
                                        </p:tav>
                                      </p:tavLst>
                                    </p:anim>
                                  </p:childTnLst>
                                </p:cTn>
                              </p:par>
                              <p:par>
                                <p:cTn id="54" presetID="2" presetClass="entr" presetSubtype="4" decel="50000" fill="hold" grpId="0" nodeType="withEffect">
                                  <p:stCondLst>
                                    <p:cond delay="0"/>
                                  </p:stCondLst>
                                  <p:childTnLst>
                                    <p:set>
                                      <p:cBhvr>
                                        <p:cTn id="55" dur="1" fill="hold">
                                          <p:stCondLst>
                                            <p:cond delay="0"/>
                                          </p:stCondLst>
                                        </p:cTn>
                                        <p:tgtEl>
                                          <p:spTgt spid="107"/>
                                        </p:tgtEl>
                                        <p:attrNameLst>
                                          <p:attrName>style.visibility</p:attrName>
                                        </p:attrNameLst>
                                      </p:cBhvr>
                                      <p:to>
                                        <p:strVal val="visible"/>
                                      </p:to>
                                    </p:set>
                                    <p:anim calcmode="lin" valueType="num">
                                      <p:cBhvr additive="base">
                                        <p:cTn id="56" dur="1000" fill="hold"/>
                                        <p:tgtEl>
                                          <p:spTgt spid="107"/>
                                        </p:tgtEl>
                                        <p:attrNameLst>
                                          <p:attrName>ppt_x</p:attrName>
                                        </p:attrNameLst>
                                      </p:cBhvr>
                                      <p:tavLst>
                                        <p:tav tm="0">
                                          <p:val>
                                            <p:strVal val="#ppt_x"/>
                                          </p:val>
                                        </p:tav>
                                        <p:tav tm="100000">
                                          <p:val>
                                            <p:strVal val="#ppt_x"/>
                                          </p:val>
                                        </p:tav>
                                      </p:tavLst>
                                    </p:anim>
                                    <p:anim calcmode="lin" valueType="num">
                                      <p:cBhvr additive="base">
                                        <p:cTn id="57" dur="1000" fill="hold"/>
                                        <p:tgtEl>
                                          <p:spTgt spid="107"/>
                                        </p:tgtEl>
                                        <p:attrNameLst>
                                          <p:attrName>ppt_y</p:attrName>
                                        </p:attrNameLst>
                                      </p:cBhvr>
                                      <p:tavLst>
                                        <p:tav tm="0">
                                          <p:val>
                                            <p:strVal val="1+#ppt_h/2"/>
                                          </p:val>
                                        </p:tav>
                                        <p:tav tm="100000">
                                          <p:val>
                                            <p:strVal val="#ppt_y"/>
                                          </p:val>
                                        </p:tav>
                                      </p:tavLst>
                                    </p:anim>
                                  </p:childTnLst>
                                </p:cTn>
                              </p:par>
                              <p:par>
                                <p:cTn id="58" presetID="2" presetClass="entr" presetSubtype="4" decel="50000" fill="hold" grpId="0" nodeType="withEffect">
                                  <p:stCondLst>
                                    <p:cond delay="0"/>
                                  </p:stCondLst>
                                  <p:childTnLst>
                                    <p:set>
                                      <p:cBhvr>
                                        <p:cTn id="59" dur="1" fill="hold">
                                          <p:stCondLst>
                                            <p:cond delay="0"/>
                                          </p:stCondLst>
                                        </p:cTn>
                                        <p:tgtEl>
                                          <p:spTgt spid="103"/>
                                        </p:tgtEl>
                                        <p:attrNameLst>
                                          <p:attrName>style.visibility</p:attrName>
                                        </p:attrNameLst>
                                      </p:cBhvr>
                                      <p:to>
                                        <p:strVal val="visible"/>
                                      </p:to>
                                    </p:set>
                                    <p:anim calcmode="lin" valueType="num">
                                      <p:cBhvr additive="base">
                                        <p:cTn id="60" dur="1000" fill="hold"/>
                                        <p:tgtEl>
                                          <p:spTgt spid="103"/>
                                        </p:tgtEl>
                                        <p:attrNameLst>
                                          <p:attrName>ppt_x</p:attrName>
                                        </p:attrNameLst>
                                      </p:cBhvr>
                                      <p:tavLst>
                                        <p:tav tm="0">
                                          <p:val>
                                            <p:strVal val="#ppt_x"/>
                                          </p:val>
                                        </p:tav>
                                        <p:tav tm="100000">
                                          <p:val>
                                            <p:strVal val="#ppt_x"/>
                                          </p:val>
                                        </p:tav>
                                      </p:tavLst>
                                    </p:anim>
                                    <p:anim calcmode="lin" valueType="num">
                                      <p:cBhvr additive="base">
                                        <p:cTn id="61" dur="1000" fill="hold"/>
                                        <p:tgtEl>
                                          <p:spTgt spid="103"/>
                                        </p:tgtEl>
                                        <p:attrNameLst>
                                          <p:attrName>ppt_y</p:attrName>
                                        </p:attrNameLst>
                                      </p:cBhvr>
                                      <p:tavLst>
                                        <p:tav tm="0">
                                          <p:val>
                                            <p:strVal val="1+#ppt_h/2"/>
                                          </p:val>
                                        </p:tav>
                                        <p:tav tm="100000">
                                          <p:val>
                                            <p:strVal val="#ppt_y"/>
                                          </p:val>
                                        </p:tav>
                                      </p:tavLst>
                                    </p:anim>
                                  </p:childTnLst>
                                </p:cTn>
                              </p:par>
                              <p:par>
                                <p:cTn id="62" presetID="2" presetClass="entr" presetSubtype="4" decel="50000" fill="hold" grpId="0" nodeType="withEffect">
                                  <p:stCondLst>
                                    <p:cond delay="0"/>
                                  </p:stCondLst>
                                  <p:childTnLst>
                                    <p:set>
                                      <p:cBhvr>
                                        <p:cTn id="63" dur="1" fill="hold">
                                          <p:stCondLst>
                                            <p:cond delay="0"/>
                                          </p:stCondLst>
                                        </p:cTn>
                                        <p:tgtEl>
                                          <p:spTgt spid="106"/>
                                        </p:tgtEl>
                                        <p:attrNameLst>
                                          <p:attrName>style.visibility</p:attrName>
                                        </p:attrNameLst>
                                      </p:cBhvr>
                                      <p:to>
                                        <p:strVal val="visible"/>
                                      </p:to>
                                    </p:set>
                                    <p:anim calcmode="lin" valueType="num">
                                      <p:cBhvr additive="base">
                                        <p:cTn id="64" dur="1000" fill="hold"/>
                                        <p:tgtEl>
                                          <p:spTgt spid="106"/>
                                        </p:tgtEl>
                                        <p:attrNameLst>
                                          <p:attrName>ppt_x</p:attrName>
                                        </p:attrNameLst>
                                      </p:cBhvr>
                                      <p:tavLst>
                                        <p:tav tm="0">
                                          <p:val>
                                            <p:strVal val="#ppt_x"/>
                                          </p:val>
                                        </p:tav>
                                        <p:tav tm="100000">
                                          <p:val>
                                            <p:strVal val="#ppt_x"/>
                                          </p:val>
                                        </p:tav>
                                      </p:tavLst>
                                    </p:anim>
                                    <p:anim calcmode="lin" valueType="num">
                                      <p:cBhvr additive="base">
                                        <p:cTn id="65" dur="1000" fill="hold"/>
                                        <p:tgtEl>
                                          <p:spTgt spid="106"/>
                                        </p:tgtEl>
                                        <p:attrNameLst>
                                          <p:attrName>ppt_y</p:attrName>
                                        </p:attrNameLst>
                                      </p:cBhvr>
                                      <p:tavLst>
                                        <p:tav tm="0">
                                          <p:val>
                                            <p:strVal val="1+#ppt_h/2"/>
                                          </p:val>
                                        </p:tav>
                                        <p:tav tm="100000">
                                          <p:val>
                                            <p:strVal val="#ppt_y"/>
                                          </p:val>
                                        </p:tav>
                                      </p:tavLst>
                                    </p:anim>
                                  </p:childTnLst>
                                </p:cTn>
                              </p:par>
                              <p:par>
                                <p:cTn id="66" presetID="2" presetClass="entr" presetSubtype="4" decel="50000" fill="hold" grpId="0" nodeType="withEffect">
                                  <p:stCondLst>
                                    <p:cond delay="0"/>
                                  </p:stCondLst>
                                  <p:childTnLst>
                                    <p:set>
                                      <p:cBhvr>
                                        <p:cTn id="67" dur="1" fill="hold">
                                          <p:stCondLst>
                                            <p:cond delay="0"/>
                                          </p:stCondLst>
                                        </p:cTn>
                                        <p:tgtEl>
                                          <p:spTgt spid="105"/>
                                        </p:tgtEl>
                                        <p:attrNameLst>
                                          <p:attrName>style.visibility</p:attrName>
                                        </p:attrNameLst>
                                      </p:cBhvr>
                                      <p:to>
                                        <p:strVal val="visible"/>
                                      </p:to>
                                    </p:set>
                                    <p:anim calcmode="lin" valueType="num">
                                      <p:cBhvr additive="base">
                                        <p:cTn id="68" dur="1000" fill="hold"/>
                                        <p:tgtEl>
                                          <p:spTgt spid="105"/>
                                        </p:tgtEl>
                                        <p:attrNameLst>
                                          <p:attrName>ppt_x</p:attrName>
                                        </p:attrNameLst>
                                      </p:cBhvr>
                                      <p:tavLst>
                                        <p:tav tm="0">
                                          <p:val>
                                            <p:strVal val="#ppt_x"/>
                                          </p:val>
                                        </p:tav>
                                        <p:tav tm="100000">
                                          <p:val>
                                            <p:strVal val="#ppt_x"/>
                                          </p:val>
                                        </p:tav>
                                      </p:tavLst>
                                    </p:anim>
                                    <p:anim calcmode="lin" valueType="num">
                                      <p:cBhvr additive="base">
                                        <p:cTn id="69" dur="1000" fill="hold"/>
                                        <p:tgtEl>
                                          <p:spTgt spid="105"/>
                                        </p:tgtEl>
                                        <p:attrNameLst>
                                          <p:attrName>ppt_y</p:attrName>
                                        </p:attrNameLst>
                                      </p:cBhvr>
                                      <p:tavLst>
                                        <p:tav tm="0">
                                          <p:val>
                                            <p:strVal val="1+#ppt_h/2"/>
                                          </p:val>
                                        </p:tav>
                                        <p:tav tm="100000">
                                          <p:val>
                                            <p:strVal val="#ppt_y"/>
                                          </p:val>
                                        </p:tav>
                                      </p:tavLst>
                                    </p:anim>
                                  </p:childTnLst>
                                </p:cTn>
                              </p:par>
                              <p:par>
                                <p:cTn id="70" presetID="2" presetClass="entr" presetSubtype="4" decel="50000" fill="hold" grpId="0" nodeType="withEffect">
                                  <p:stCondLst>
                                    <p:cond delay="0"/>
                                  </p:stCondLst>
                                  <p:childTnLst>
                                    <p:set>
                                      <p:cBhvr>
                                        <p:cTn id="71" dur="1" fill="hold">
                                          <p:stCondLst>
                                            <p:cond delay="0"/>
                                          </p:stCondLst>
                                        </p:cTn>
                                        <p:tgtEl>
                                          <p:spTgt spid="102"/>
                                        </p:tgtEl>
                                        <p:attrNameLst>
                                          <p:attrName>style.visibility</p:attrName>
                                        </p:attrNameLst>
                                      </p:cBhvr>
                                      <p:to>
                                        <p:strVal val="visible"/>
                                      </p:to>
                                    </p:set>
                                    <p:anim calcmode="lin" valueType="num">
                                      <p:cBhvr additive="base">
                                        <p:cTn id="72" dur="1000" fill="hold"/>
                                        <p:tgtEl>
                                          <p:spTgt spid="102"/>
                                        </p:tgtEl>
                                        <p:attrNameLst>
                                          <p:attrName>ppt_x</p:attrName>
                                        </p:attrNameLst>
                                      </p:cBhvr>
                                      <p:tavLst>
                                        <p:tav tm="0">
                                          <p:val>
                                            <p:strVal val="#ppt_x"/>
                                          </p:val>
                                        </p:tav>
                                        <p:tav tm="100000">
                                          <p:val>
                                            <p:strVal val="#ppt_x"/>
                                          </p:val>
                                        </p:tav>
                                      </p:tavLst>
                                    </p:anim>
                                    <p:anim calcmode="lin" valueType="num">
                                      <p:cBhvr additive="base">
                                        <p:cTn id="73" dur="1000" fill="hold"/>
                                        <p:tgtEl>
                                          <p:spTgt spid="102"/>
                                        </p:tgtEl>
                                        <p:attrNameLst>
                                          <p:attrName>ppt_y</p:attrName>
                                        </p:attrNameLst>
                                      </p:cBhvr>
                                      <p:tavLst>
                                        <p:tav tm="0">
                                          <p:val>
                                            <p:strVal val="1+#ppt_h/2"/>
                                          </p:val>
                                        </p:tav>
                                        <p:tav tm="100000">
                                          <p:val>
                                            <p:strVal val="#ppt_y"/>
                                          </p:val>
                                        </p:tav>
                                      </p:tavLst>
                                    </p:anim>
                                  </p:childTnLst>
                                </p:cTn>
                              </p:par>
                              <p:par>
                                <p:cTn id="74" presetID="2" presetClass="entr" presetSubtype="4" decel="50000" fill="hold" grpId="0" nodeType="withEffect">
                                  <p:stCondLst>
                                    <p:cond delay="0"/>
                                  </p:stCondLst>
                                  <p:childTnLst>
                                    <p:set>
                                      <p:cBhvr>
                                        <p:cTn id="75" dur="1" fill="hold">
                                          <p:stCondLst>
                                            <p:cond delay="0"/>
                                          </p:stCondLst>
                                        </p:cTn>
                                        <p:tgtEl>
                                          <p:spTgt spid="97"/>
                                        </p:tgtEl>
                                        <p:attrNameLst>
                                          <p:attrName>style.visibility</p:attrName>
                                        </p:attrNameLst>
                                      </p:cBhvr>
                                      <p:to>
                                        <p:strVal val="visible"/>
                                      </p:to>
                                    </p:set>
                                    <p:anim calcmode="lin" valueType="num">
                                      <p:cBhvr additive="base">
                                        <p:cTn id="76" dur="1000" fill="hold"/>
                                        <p:tgtEl>
                                          <p:spTgt spid="97"/>
                                        </p:tgtEl>
                                        <p:attrNameLst>
                                          <p:attrName>ppt_x</p:attrName>
                                        </p:attrNameLst>
                                      </p:cBhvr>
                                      <p:tavLst>
                                        <p:tav tm="0">
                                          <p:val>
                                            <p:strVal val="#ppt_x"/>
                                          </p:val>
                                        </p:tav>
                                        <p:tav tm="100000">
                                          <p:val>
                                            <p:strVal val="#ppt_x"/>
                                          </p:val>
                                        </p:tav>
                                      </p:tavLst>
                                    </p:anim>
                                    <p:anim calcmode="lin" valueType="num">
                                      <p:cBhvr additive="base">
                                        <p:cTn id="77" dur="1000" fill="hold"/>
                                        <p:tgtEl>
                                          <p:spTgt spid="97"/>
                                        </p:tgtEl>
                                        <p:attrNameLst>
                                          <p:attrName>ppt_y</p:attrName>
                                        </p:attrNameLst>
                                      </p:cBhvr>
                                      <p:tavLst>
                                        <p:tav tm="0">
                                          <p:val>
                                            <p:strVal val="1+#ppt_h/2"/>
                                          </p:val>
                                        </p:tav>
                                        <p:tav tm="100000">
                                          <p:val>
                                            <p:strVal val="#ppt_y"/>
                                          </p:val>
                                        </p:tav>
                                      </p:tavLst>
                                    </p:anim>
                                  </p:childTnLst>
                                </p:cTn>
                              </p:par>
                              <p:par>
                                <p:cTn id="78" presetID="2" presetClass="entr" presetSubtype="4" decel="50000" fill="hold" grpId="0" nodeType="withEffect">
                                  <p:stCondLst>
                                    <p:cond delay="0"/>
                                  </p:stCondLst>
                                  <p:childTnLst>
                                    <p:set>
                                      <p:cBhvr>
                                        <p:cTn id="79" dur="1" fill="hold">
                                          <p:stCondLst>
                                            <p:cond delay="0"/>
                                          </p:stCondLst>
                                        </p:cTn>
                                        <p:tgtEl>
                                          <p:spTgt spid="96"/>
                                        </p:tgtEl>
                                        <p:attrNameLst>
                                          <p:attrName>style.visibility</p:attrName>
                                        </p:attrNameLst>
                                      </p:cBhvr>
                                      <p:to>
                                        <p:strVal val="visible"/>
                                      </p:to>
                                    </p:set>
                                    <p:anim calcmode="lin" valueType="num">
                                      <p:cBhvr additive="base">
                                        <p:cTn id="80" dur="1000" fill="hold"/>
                                        <p:tgtEl>
                                          <p:spTgt spid="96"/>
                                        </p:tgtEl>
                                        <p:attrNameLst>
                                          <p:attrName>ppt_x</p:attrName>
                                        </p:attrNameLst>
                                      </p:cBhvr>
                                      <p:tavLst>
                                        <p:tav tm="0">
                                          <p:val>
                                            <p:strVal val="#ppt_x"/>
                                          </p:val>
                                        </p:tav>
                                        <p:tav tm="100000">
                                          <p:val>
                                            <p:strVal val="#ppt_x"/>
                                          </p:val>
                                        </p:tav>
                                      </p:tavLst>
                                    </p:anim>
                                    <p:anim calcmode="lin" valueType="num">
                                      <p:cBhvr additive="base">
                                        <p:cTn id="81" dur="1000" fill="hold"/>
                                        <p:tgtEl>
                                          <p:spTgt spid="96"/>
                                        </p:tgtEl>
                                        <p:attrNameLst>
                                          <p:attrName>ppt_y</p:attrName>
                                        </p:attrNameLst>
                                      </p:cBhvr>
                                      <p:tavLst>
                                        <p:tav tm="0">
                                          <p:val>
                                            <p:strVal val="1+#ppt_h/2"/>
                                          </p:val>
                                        </p:tav>
                                        <p:tav tm="100000">
                                          <p:val>
                                            <p:strVal val="#ppt_y"/>
                                          </p:val>
                                        </p:tav>
                                      </p:tavLst>
                                    </p:anim>
                                  </p:childTnLst>
                                </p:cTn>
                              </p:par>
                            </p:childTnLst>
                          </p:cTn>
                        </p:par>
                        <p:par>
                          <p:cTn id="82" fill="hold">
                            <p:stCondLst>
                              <p:cond delay="2000"/>
                            </p:stCondLst>
                            <p:childTnLst>
                              <p:par>
                                <p:cTn id="83" presetID="10" presetClass="entr" presetSubtype="0" fill="hold" grpId="0" nodeType="afterEffect">
                                  <p:stCondLst>
                                    <p:cond delay="0"/>
                                  </p:stCondLst>
                                  <p:childTnLst>
                                    <p:set>
                                      <p:cBhvr>
                                        <p:cTn id="84" dur="1" fill="hold">
                                          <p:stCondLst>
                                            <p:cond delay="0"/>
                                          </p:stCondLst>
                                        </p:cTn>
                                        <p:tgtEl>
                                          <p:spTgt spid="108"/>
                                        </p:tgtEl>
                                        <p:attrNameLst>
                                          <p:attrName>style.visibility</p:attrName>
                                        </p:attrNameLst>
                                      </p:cBhvr>
                                      <p:to>
                                        <p:strVal val="visible"/>
                                      </p:to>
                                    </p:set>
                                    <p:animEffect transition="in" filter="fade">
                                      <p:cBhvr>
                                        <p:cTn id="85" dur="1000"/>
                                        <p:tgtEl>
                                          <p:spTgt spid="108"/>
                                        </p:tgtEl>
                                      </p:cBhvr>
                                    </p:animEffect>
                                  </p:childTnLst>
                                </p:cTn>
                              </p:par>
                              <p:par>
                                <p:cTn id="86" presetID="10" presetClass="entr" presetSubtype="0" fill="hold" grpId="0" nodeType="withEffect">
                                  <p:stCondLst>
                                    <p:cond delay="0"/>
                                  </p:stCondLst>
                                  <p:childTnLst>
                                    <p:set>
                                      <p:cBhvr>
                                        <p:cTn id="87" dur="1" fill="hold">
                                          <p:stCondLst>
                                            <p:cond delay="0"/>
                                          </p:stCondLst>
                                        </p:cTn>
                                        <p:tgtEl>
                                          <p:spTgt spid="109"/>
                                        </p:tgtEl>
                                        <p:attrNameLst>
                                          <p:attrName>style.visibility</p:attrName>
                                        </p:attrNameLst>
                                      </p:cBhvr>
                                      <p:to>
                                        <p:strVal val="visible"/>
                                      </p:to>
                                    </p:set>
                                    <p:animEffect transition="in" filter="fade">
                                      <p:cBhvr>
                                        <p:cTn id="88" dur="1000"/>
                                        <p:tgtEl>
                                          <p:spTgt spid="109"/>
                                        </p:tgtEl>
                                      </p:cBhvr>
                                    </p:animEffect>
                                  </p:childTnLst>
                                </p:cTn>
                              </p:par>
                              <p:par>
                                <p:cTn id="89" presetID="10" presetClass="entr" presetSubtype="0" fill="hold" grpId="0" nodeType="withEffect">
                                  <p:stCondLst>
                                    <p:cond delay="0"/>
                                  </p:stCondLst>
                                  <p:childTnLst>
                                    <p:set>
                                      <p:cBhvr>
                                        <p:cTn id="90" dur="1" fill="hold">
                                          <p:stCondLst>
                                            <p:cond delay="0"/>
                                          </p:stCondLst>
                                        </p:cTn>
                                        <p:tgtEl>
                                          <p:spTgt spid="110"/>
                                        </p:tgtEl>
                                        <p:attrNameLst>
                                          <p:attrName>style.visibility</p:attrName>
                                        </p:attrNameLst>
                                      </p:cBhvr>
                                      <p:to>
                                        <p:strVal val="visible"/>
                                      </p:to>
                                    </p:set>
                                    <p:animEffect transition="in" filter="fade">
                                      <p:cBhvr>
                                        <p:cTn id="91" dur="1000"/>
                                        <p:tgtEl>
                                          <p:spTgt spid="110"/>
                                        </p:tgtEl>
                                      </p:cBhvr>
                                    </p:animEffect>
                                  </p:childTnLst>
                                </p:cTn>
                              </p:par>
                              <p:par>
                                <p:cTn id="92" presetID="10" presetClass="entr" presetSubtype="0" fill="hold" grpId="0" nodeType="withEffect">
                                  <p:stCondLst>
                                    <p:cond delay="0"/>
                                  </p:stCondLst>
                                  <p:childTnLst>
                                    <p:set>
                                      <p:cBhvr>
                                        <p:cTn id="93" dur="1" fill="hold">
                                          <p:stCondLst>
                                            <p:cond delay="0"/>
                                          </p:stCondLst>
                                        </p:cTn>
                                        <p:tgtEl>
                                          <p:spTgt spid="111"/>
                                        </p:tgtEl>
                                        <p:attrNameLst>
                                          <p:attrName>style.visibility</p:attrName>
                                        </p:attrNameLst>
                                      </p:cBhvr>
                                      <p:to>
                                        <p:strVal val="visible"/>
                                      </p:to>
                                    </p:set>
                                    <p:animEffect transition="in" filter="fade">
                                      <p:cBhvr>
                                        <p:cTn id="94" dur="1000"/>
                                        <p:tgtEl>
                                          <p:spTgt spid="111"/>
                                        </p:tgtEl>
                                      </p:cBhvr>
                                    </p:animEffect>
                                  </p:childTnLst>
                                </p:cTn>
                              </p:par>
                              <p:par>
                                <p:cTn id="95" presetID="10" presetClass="entr" presetSubtype="0" fill="hold" grpId="0" nodeType="withEffect">
                                  <p:stCondLst>
                                    <p:cond delay="0"/>
                                  </p:stCondLst>
                                  <p:childTnLst>
                                    <p:set>
                                      <p:cBhvr>
                                        <p:cTn id="96" dur="1" fill="hold">
                                          <p:stCondLst>
                                            <p:cond delay="0"/>
                                          </p:stCondLst>
                                        </p:cTn>
                                        <p:tgtEl>
                                          <p:spTgt spid="112"/>
                                        </p:tgtEl>
                                        <p:attrNameLst>
                                          <p:attrName>style.visibility</p:attrName>
                                        </p:attrNameLst>
                                      </p:cBhvr>
                                      <p:to>
                                        <p:strVal val="visible"/>
                                      </p:to>
                                    </p:set>
                                    <p:animEffect transition="in" filter="fade">
                                      <p:cBhvr>
                                        <p:cTn id="97" dur="1000"/>
                                        <p:tgtEl>
                                          <p:spTgt spid="112"/>
                                        </p:tgtEl>
                                      </p:cBhvr>
                                    </p:animEffect>
                                  </p:childTnLst>
                                </p:cTn>
                              </p:par>
                              <p:par>
                                <p:cTn id="98" presetID="10" presetClass="entr" presetSubtype="0" fill="hold" nodeType="withEffect">
                                  <p:stCondLst>
                                    <p:cond delay="0"/>
                                  </p:stCondLst>
                                  <p:childTnLst>
                                    <p:set>
                                      <p:cBhvr>
                                        <p:cTn id="99" dur="1" fill="hold">
                                          <p:stCondLst>
                                            <p:cond delay="0"/>
                                          </p:stCondLst>
                                        </p:cTn>
                                        <p:tgtEl>
                                          <p:spTgt spid="80"/>
                                        </p:tgtEl>
                                        <p:attrNameLst>
                                          <p:attrName>style.visibility</p:attrName>
                                        </p:attrNameLst>
                                      </p:cBhvr>
                                      <p:to>
                                        <p:strVal val="visible"/>
                                      </p:to>
                                    </p:set>
                                    <p:animEffect transition="in" filter="fade">
                                      <p:cBhvr>
                                        <p:cTn id="100" dur="1000"/>
                                        <p:tgtEl>
                                          <p:spTgt spid="80"/>
                                        </p:tgtEl>
                                      </p:cBhvr>
                                    </p:animEffect>
                                  </p:childTnLst>
                                </p:cTn>
                              </p:par>
                              <p:par>
                                <p:cTn id="101" presetID="10" presetClass="entr" presetSubtype="0" fill="hold" nodeType="withEffect">
                                  <p:stCondLst>
                                    <p:cond delay="0"/>
                                  </p:stCondLst>
                                  <p:childTnLst>
                                    <p:set>
                                      <p:cBhvr>
                                        <p:cTn id="102" dur="1" fill="hold">
                                          <p:stCondLst>
                                            <p:cond delay="0"/>
                                          </p:stCondLst>
                                        </p:cTn>
                                        <p:tgtEl>
                                          <p:spTgt spid="55"/>
                                        </p:tgtEl>
                                        <p:attrNameLst>
                                          <p:attrName>style.visibility</p:attrName>
                                        </p:attrNameLst>
                                      </p:cBhvr>
                                      <p:to>
                                        <p:strVal val="visible"/>
                                      </p:to>
                                    </p:set>
                                    <p:animEffect transition="in" filter="fade">
                                      <p:cBhvr>
                                        <p:cTn id="103" dur="1000"/>
                                        <p:tgtEl>
                                          <p:spTgt spid="55"/>
                                        </p:tgtEl>
                                      </p:cBhvr>
                                    </p:animEffect>
                                  </p:childTnLst>
                                </p:cTn>
                              </p:par>
                              <p:par>
                                <p:cTn id="104" presetID="10" presetClass="entr" presetSubtype="0" fill="hold" nodeType="withEffect">
                                  <p:stCondLst>
                                    <p:cond delay="0"/>
                                  </p:stCondLst>
                                  <p:childTnLst>
                                    <p:set>
                                      <p:cBhvr>
                                        <p:cTn id="105" dur="1" fill="hold">
                                          <p:stCondLst>
                                            <p:cond delay="0"/>
                                          </p:stCondLst>
                                        </p:cTn>
                                        <p:tgtEl>
                                          <p:spTgt spid="33"/>
                                        </p:tgtEl>
                                        <p:attrNameLst>
                                          <p:attrName>style.visibility</p:attrName>
                                        </p:attrNameLst>
                                      </p:cBhvr>
                                      <p:to>
                                        <p:strVal val="visible"/>
                                      </p:to>
                                    </p:set>
                                    <p:animEffect transition="in" filter="fade">
                                      <p:cBhvr>
                                        <p:cTn id="106" dur="1000"/>
                                        <p:tgtEl>
                                          <p:spTgt spid="33"/>
                                        </p:tgtEl>
                                      </p:cBhvr>
                                    </p:animEffect>
                                  </p:childTnLst>
                                </p:cTn>
                              </p:par>
                              <p:par>
                                <p:cTn id="107" presetID="10" presetClass="entr" presetSubtype="0" fill="hold" nodeType="withEffect">
                                  <p:stCondLst>
                                    <p:cond delay="0"/>
                                  </p:stCondLst>
                                  <p:childTnLst>
                                    <p:set>
                                      <p:cBhvr>
                                        <p:cTn id="108" dur="1" fill="hold">
                                          <p:stCondLst>
                                            <p:cond delay="0"/>
                                          </p:stCondLst>
                                        </p:cTn>
                                        <p:tgtEl>
                                          <p:spTgt spid="32"/>
                                        </p:tgtEl>
                                        <p:attrNameLst>
                                          <p:attrName>style.visibility</p:attrName>
                                        </p:attrNameLst>
                                      </p:cBhvr>
                                      <p:to>
                                        <p:strVal val="visible"/>
                                      </p:to>
                                    </p:set>
                                    <p:animEffect transition="in" filter="fade">
                                      <p:cBhvr>
                                        <p:cTn id="109" dur="1000"/>
                                        <p:tgtEl>
                                          <p:spTgt spid="32"/>
                                        </p:tgtEl>
                                      </p:cBhvr>
                                    </p:animEffect>
                                  </p:childTnLst>
                                </p:cTn>
                              </p:par>
                              <p:par>
                                <p:cTn id="110" presetID="10" presetClass="entr" presetSubtype="0" fill="hold" nodeType="withEffect">
                                  <p:stCondLst>
                                    <p:cond delay="0"/>
                                  </p:stCondLst>
                                  <p:childTnLst>
                                    <p:set>
                                      <p:cBhvr>
                                        <p:cTn id="111" dur="1" fill="hold">
                                          <p:stCondLst>
                                            <p:cond delay="0"/>
                                          </p:stCondLst>
                                        </p:cTn>
                                        <p:tgtEl>
                                          <p:spTgt spid="84"/>
                                        </p:tgtEl>
                                        <p:attrNameLst>
                                          <p:attrName>style.visibility</p:attrName>
                                        </p:attrNameLst>
                                      </p:cBhvr>
                                      <p:to>
                                        <p:strVal val="visible"/>
                                      </p:to>
                                    </p:set>
                                    <p:animEffect transition="in" filter="fade">
                                      <p:cBhvr>
                                        <p:cTn id="112" dur="1000"/>
                                        <p:tgtEl>
                                          <p:spTgt spid="84"/>
                                        </p:tgtEl>
                                      </p:cBhvr>
                                    </p:animEffect>
                                  </p:childTnLst>
                                </p:cTn>
                              </p:par>
                              <p:par>
                                <p:cTn id="113" presetID="10" presetClass="entr" presetSubtype="0" fill="hold" nodeType="withEffect">
                                  <p:stCondLst>
                                    <p:cond delay="0"/>
                                  </p:stCondLst>
                                  <p:childTnLst>
                                    <p:set>
                                      <p:cBhvr>
                                        <p:cTn id="114" dur="1" fill="hold">
                                          <p:stCondLst>
                                            <p:cond delay="0"/>
                                          </p:stCondLst>
                                        </p:cTn>
                                        <p:tgtEl>
                                          <p:spTgt spid="85"/>
                                        </p:tgtEl>
                                        <p:attrNameLst>
                                          <p:attrName>style.visibility</p:attrName>
                                        </p:attrNameLst>
                                      </p:cBhvr>
                                      <p:to>
                                        <p:strVal val="visible"/>
                                      </p:to>
                                    </p:set>
                                    <p:animEffect transition="in" filter="fade">
                                      <p:cBhvr>
                                        <p:cTn id="115" dur="1000"/>
                                        <p:tgtEl>
                                          <p:spTgt spid="85"/>
                                        </p:tgtEl>
                                      </p:cBhvr>
                                    </p:animEffect>
                                  </p:childTnLst>
                                </p:cTn>
                              </p:par>
                              <p:par>
                                <p:cTn id="116" presetID="10" presetClass="entr" presetSubtype="0" fill="hold" nodeType="withEffect">
                                  <p:stCondLst>
                                    <p:cond delay="0"/>
                                  </p:stCondLst>
                                  <p:childTnLst>
                                    <p:set>
                                      <p:cBhvr>
                                        <p:cTn id="117" dur="1" fill="hold">
                                          <p:stCondLst>
                                            <p:cond delay="0"/>
                                          </p:stCondLst>
                                        </p:cTn>
                                        <p:tgtEl>
                                          <p:spTgt spid="86"/>
                                        </p:tgtEl>
                                        <p:attrNameLst>
                                          <p:attrName>style.visibility</p:attrName>
                                        </p:attrNameLst>
                                      </p:cBhvr>
                                      <p:to>
                                        <p:strVal val="visible"/>
                                      </p:to>
                                    </p:set>
                                    <p:animEffect transition="in" filter="fade">
                                      <p:cBhvr>
                                        <p:cTn id="118" dur="1000"/>
                                        <p:tgtEl>
                                          <p:spTgt spid="86"/>
                                        </p:tgtEl>
                                      </p:cBhvr>
                                    </p:animEffect>
                                  </p:childTnLst>
                                </p:cTn>
                              </p:par>
                              <p:par>
                                <p:cTn id="119" presetID="10" presetClass="entr" presetSubtype="0" fill="hold" nodeType="withEffect">
                                  <p:stCondLst>
                                    <p:cond delay="0"/>
                                  </p:stCondLst>
                                  <p:childTnLst>
                                    <p:set>
                                      <p:cBhvr>
                                        <p:cTn id="120" dur="1" fill="hold">
                                          <p:stCondLst>
                                            <p:cond delay="0"/>
                                          </p:stCondLst>
                                        </p:cTn>
                                        <p:tgtEl>
                                          <p:spTgt spid="87"/>
                                        </p:tgtEl>
                                        <p:attrNameLst>
                                          <p:attrName>style.visibility</p:attrName>
                                        </p:attrNameLst>
                                      </p:cBhvr>
                                      <p:to>
                                        <p:strVal val="visible"/>
                                      </p:to>
                                    </p:set>
                                    <p:animEffect transition="in" filter="fade">
                                      <p:cBhvr>
                                        <p:cTn id="121" dur="1000"/>
                                        <p:tgtEl>
                                          <p:spTgt spid="87"/>
                                        </p:tgtEl>
                                      </p:cBhvr>
                                    </p:animEffect>
                                  </p:childTnLst>
                                </p:cTn>
                              </p:par>
                              <p:par>
                                <p:cTn id="122" presetID="10" presetClass="entr" presetSubtype="0" fill="hold" nodeType="withEffect">
                                  <p:stCondLst>
                                    <p:cond delay="0"/>
                                  </p:stCondLst>
                                  <p:childTnLst>
                                    <p:set>
                                      <p:cBhvr>
                                        <p:cTn id="123" dur="1" fill="hold">
                                          <p:stCondLst>
                                            <p:cond delay="0"/>
                                          </p:stCondLst>
                                        </p:cTn>
                                        <p:tgtEl>
                                          <p:spTgt spid="88"/>
                                        </p:tgtEl>
                                        <p:attrNameLst>
                                          <p:attrName>style.visibility</p:attrName>
                                        </p:attrNameLst>
                                      </p:cBhvr>
                                      <p:to>
                                        <p:strVal val="visible"/>
                                      </p:to>
                                    </p:set>
                                    <p:animEffect transition="in" filter="fade">
                                      <p:cBhvr>
                                        <p:cTn id="124" dur="1000"/>
                                        <p:tgtEl>
                                          <p:spTgt spid="88"/>
                                        </p:tgtEl>
                                      </p:cBhvr>
                                    </p:animEffect>
                                  </p:childTnLst>
                                </p:cTn>
                              </p:par>
                              <p:par>
                                <p:cTn id="125" presetID="10" presetClass="entr" presetSubtype="0" fill="hold" nodeType="withEffect">
                                  <p:stCondLst>
                                    <p:cond delay="0"/>
                                  </p:stCondLst>
                                  <p:childTnLst>
                                    <p:set>
                                      <p:cBhvr>
                                        <p:cTn id="126" dur="1" fill="hold">
                                          <p:stCondLst>
                                            <p:cond delay="0"/>
                                          </p:stCondLst>
                                        </p:cTn>
                                        <p:tgtEl>
                                          <p:spTgt spid="114"/>
                                        </p:tgtEl>
                                        <p:attrNameLst>
                                          <p:attrName>style.visibility</p:attrName>
                                        </p:attrNameLst>
                                      </p:cBhvr>
                                      <p:to>
                                        <p:strVal val="visible"/>
                                      </p:to>
                                    </p:set>
                                    <p:animEffect transition="in" filter="fade">
                                      <p:cBhvr>
                                        <p:cTn id="127" dur="1000"/>
                                        <p:tgtEl>
                                          <p:spTgt spid="114"/>
                                        </p:tgtEl>
                                      </p:cBhvr>
                                    </p:animEffect>
                                  </p:childTnLst>
                                </p:cTn>
                              </p:par>
                              <p:par>
                                <p:cTn id="128" presetID="10" presetClass="entr" presetSubtype="0" fill="hold" nodeType="withEffect">
                                  <p:stCondLst>
                                    <p:cond delay="0"/>
                                  </p:stCondLst>
                                  <p:childTnLst>
                                    <p:set>
                                      <p:cBhvr>
                                        <p:cTn id="129" dur="1" fill="hold">
                                          <p:stCondLst>
                                            <p:cond delay="0"/>
                                          </p:stCondLst>
                                        </p:cTn>
                                        <p:tgtEl>
                                          <p:spTgt spid="118"/>
                                        </p:tgtEl>
                                        <p:attrNameLst>
                                          <p:attrName>style.visibility</p:attrName>
                                        </p:attrNameLst>
                                      </p:cBhvr>
                                      <p:to>
                                        <p:strVal val="visible"/>
                                      </p:to>
                                    </p:set>
                                    <p:animEffect transition="in" filter="fade">
                                      <p:cBhvr>
                                        <p:cTn id="130" dur="1000"/>
                                        <p:tgtEl>
                                          <p:spTgt spid="118"/>
                                        </p:tgtEl>
                                      </p:cBhvr>
                                    </p:animEffect>
                                  </p:childTnLst>
                                </p:cTn>
                              </p:par>
                              <p:par>
                                <p:cTn id="131" presetID="10" presetClass="entr" presetSubtype="0" fill="hold" nodeType="withEffect">
                                  <p:stCondLst>
                                    <p:cond delay="0"/>
                                  </p:stCondLst>
                                  <p:childTnLst>
                                    <p:set>
                                      <p:cBhvr>
                                        <p:cTn id="132" dur="1" fill="hold">
                                          <p:stCondLst>
                                            <p:cond delay="0"/>
                                          </p:stCondLst>
                                        </p:cTn>
                                        <p:tgtEl>
                                          <p:spTgt spid="117"/>
                                        </p:tgtEl>
                                        <p:attrNameLst>
                                          <p:attrName>style.visibility</p:attrName>
                                        </p:attrNameLst>
                                      </p:cBhvr>
                                      <p:to>
                                        <p:strVal val="visible"/>
                                      </p:to>
                                    </p:set>
                                    <p:animEffect transition="in" filter="fade">
                                      <p:cBhvr>
                                        <p:cTn id="133" dur="1000"/>
                                        <p:tgtEl>
                                          <p:spTgt spid="117"/>
                                        </p:tgtEl>
                                      </p:cBhvr>
                                    </p:animEffect>
                                  </p:childTnLst>
                                </p:cTn>
                              </p:par>
                              <p:par>
                                <p:cTn id="134" presetID="10" presetClass="entr" presetSubtype="0" fill="hold" nodeType="withEffect">
                                  <p:stCondLst>
                                    <p:cond delay="0"/>
                                  </p:stCondLst>
                                  <p:childTnLst>
                                    <p:set>
                                      <p:cBhvr>
                                        <p:cTn id="135" dur="1" fill="hold">
                                          <p:stCondLst>
                                            <p:cond delay="0"/>
                                          </p:stCondLst>
                                        </p:cTn>
                                        <p:tgtEl>
                                          <p:spTgt spid="116"/>
                                        </p:tgtEl>
                                        <p:attrNameLst>
                                          <p:attrName>style.visibility</p:attrName>
                                        </p:attrNameLst>
                                      </p:cBhvr>
                                      <p:to>
                                        <p:strVal val="visible"/>
                                      </p:to>
                                    </p:set>
                                    <p:animEffect transition="in" filter="fade">
                                      <p:cBhvr>
                                        <p:cTn id="136" dur="1000"/>
                                        <p:tgtEl>
                                          <p:spTgt spid="116"/>
                                        </p:tgtEl>
                                      </p:cBhvr>
                                    </p:animEffect>
                                  </p:childTnLst>
                                </p:cTn>
                              </p:par>
                              <p:par>
                                <p:cTn id="137" presetID="10" presetClass="entr" presetSubtype="0" fill="hold" nodeType="withEffect">
                                  <p:stCondLst>
                                    <p:cond delay="0"/>
                                  </p:stCondLst>
                                  <p:childTnLst>
                                    <p:set>
                                      <p:cBhvr>
                                        <p:cTn id="138" dur="1" fill="hold">
                                          <p:stCondLst>
                                            <p:cond delay="0"/>
                                          </p:stCondLst>
                                        </p:cTn>
                                        <p:tgtEl>
                                          <p:spTgt spid="115"/>
                                        </p:tgtEl>
                                        <p:attrNameLst>
                                          <p:attrName>style.visibility</p:attrName>
                                        </p:attrNameLst>
                                      </p:cBhvr>
                                      <p:to>
                                        <p:strVal val="visible"/>
                                      </p:to>
                                    </p:set>
                                    <p:animEffect transition="in" filter="fade">
                                      <p:cBhvr>
                                        <p:cTn id="139" dur="1000"/>
                                        <p:tgtEl>
                                          <p:spTgt spid="115"/>
                                        </p:tgtEl>
                                      </p:cBhvr>
                                    </p:animEffect>
                                  </p:childTnLst>
                                </p:cTn>
                              </p:par>
                              <p:par>
                                <p:cTn id="140" presetID="10" presetClass="entr" presetSubtype="0" fill="hold" nodeType="withEffect">
                                  <p:stCondLst>
                                    <p:cond delay="0"/>
                                  </p:stCondLst>
                                  <p:childTnLst>
                                    <p:set>
                                      <p:cBhvr>
                                        <p:cTn id="141" dur="1" fill="hold">
                                          <p:stCondLst>
                                            <p:cond delay="0"/>
                                          </p:stCondLst>
                                        </p:cTn>
                                        <p:tgtEl>
                                          <p:spTgt spid="90"/>
                                        </p:tgtEl>
                                        <p:attrNameLst>
                                          <p:attrName>style.visibility</p:attrName>
                                        </p:attrNameLst>
                                      </p:cBhvr>
                                      <p:to>
                                        <p:strVal val="visible"/>
                                      </p:to>
                                    </p:set>
                                    <p:animEffect transition="in" filter="fade">
                                      <p:cBhvr>
                                        <p:cTn id="142" dur="1000"/>
                                        <p:tgtEl>
                                          <p:spTgt spid="90"/>
                                        </p:tgtEl>
                                      </p:cBhvr>
                                    </p:animEffect>
                                  </p:childTnLst>
                                </p:cTn>
                              </p:par>
                              <p:par>
                                <p:cTn id="143" presetID="10" presetClass="entr" presetSubtype="0" fill="hold" nodeType="withEffect">
                                  <p:stCondLst>
                                    <p:cond delay="0"/>
                                  </p:stCondLst>
                                  <p:childTnLst>
                                    <p:set>
                                      <p:cBhvr>
                                        <p:cTn id="144" dur="1" fill="hold">
                                          <p:stCondLst>
                                            <p:cond delay="0"/>
                                          </p:stCondLst>
                                        </p:cTn>
                                        <p:tgtEl>
                                          <p:spTgt spid="91"/>
                                        </p:tgtEl>
                                        <p:attrNameLst>
                                          <p:attrName>style.visibility</p:attrName>
                                        </p:attrNameLst>
                                      </p:cBhvr>
                                      <p:to>
                                        <p:strVal val="visible"/>
                                      </p:to>
                                    </p:set>
                                    <p:animEffect transition="in" filter="fade">
                                      <p:cBhvr>
                                        <p:cTn id="145" dur="1000"/>
                                        <p:tgtEl>
                                          <p:spTgt spid="91"/>
                                        </p:tgtEl>
                                      </p:cBhvr>
                                    </p:animEffect>
                                  </p:childTnLst>
                                </p:cTn>
                              </p:par>
                              <p:par>
                                <p:cTn id="146" presetID="10" presetClass="entr" presetSubtype="0" fill="hold" nodeType="withEffect">
                                  <p:stCondLst>
                                    <p:cond delay="0"/>
                                  </p:stCondLst>
                                  <p:childTnLst>
                                    <p:set>
                                      <p:cBhvr>
                                        <p:cTn id="147" dur="1" fill="hold">
                                          <p:stCondLst>
                                            <p:cond delay="0"/>
                                          </p:stCondLst>
                                        </p:cTn>
                                        <p:tgtEl>
                                          <p:spTgt spid="92"/>
                                        </p:tgtEl>
                                        <p:attrNameLst>
                                          <p:attrName>style.visibility</p:attrName>
                                        </p:attrNameLst>
                                      </p:cBhvr>
                                      <p:to>
                                        <p:strVal val="visible"/>
                                      </p:to>
                                    </p:set>
                                    <p:animEffect transition="in" filter="fade">
                                      <p:cBhvr>
                                        <p:cTn id="148" dur="1000"/>
                                        <p:tgtEl>
                                          <p:spTgt spid="92"/>
                                        </p:tgtEl>
                                      </p:cBhvr>
                                    </p:animEffect>
                                  </p:childTnLst>
                                </p:cTn>
                              </p:par>
                              <p:par>
                                <p:cTn id="149" presetID="10" presetClass="entr" presetSubtype="0" fill="hold" nodeType="withEffect">
                                  <p:stCondLst>
                                    <p:cond delay="0"/>
                                  </p:stCondLst>
                                  <p:childTnLst>
                                    <p:set>
                                      <p:cBhvr>
                                        <p:cTn id="150" dur="1" fill="hold">
                                          <p:stCondLst>
                                            <p:cond delay="0"/>
                                          </p:stCondLst>
                                        </p:cTn>
                                        <p:tgtEl>
                                          <p:spTgt spid="93"/>
                                        </p:tgtEl>
                                        <p:attrNameLst>
                                          <p:attrName>style.visibility</p:attrName>
                                        </p:attrNameLst>
                                      </p:cBhvr>
                                      <p:to>
                                        <p:strVal val="visible"/>
                                      </p:to>
                                    </p:set>
                                    <p:animEffect transition="in" filter="fade">
                                      <p:cBhvr>
                                        <p:cTn id="151" dur="1000"/>
                                        <p:tgtEl>
                                          <p:spTgt spid="93"/>
                                        </p:tgtEl>
                                      </p:cBhvr>
                                    </p:animEffect>
                                  </p:childTnLst>
                                </p:cTn>
                              </p:par>
                              <p:par>
                                <p:cTn id="152" presetID="10" presetClass="entr" presetSubtype="0" fill="hold" nodeType="withEffect">
                                  <p:stCondLst>
                                    <p:cond delay="0"/>
                                  </p:stCondLst>
                                  <p:childTnLst>
                                    <p:set>
                                      <p:cBhvr>
                                        <p:cTn id="153" dur="1" fill="hold">
                                          <p:stCondLst>
                                            <p:cond delay="0"/>
                                          </p:stCondLst>
                                        </p:cTn>
                                        <p:tgtEl>
                                          <p:spTgt spid="89"/>
                                        </p:tgtEl>
                                        <p:attrNameLst>
                                          <p:attrName>style.visibility</p:attrName>
                                        </p:attrNameLst>
                                      </p:cBhvr>
                                      <p:to>
                                        <p:strVal val="visible"/>
                                      </p:to>
                                    </p:set>
                                    <p:animEffect transition="in" filter="fade">
                                      <p:cBhvr>
                                        <p:cTn id="154" dur="1000"/>
                                        <p:tgtEl>
                                          <p:spTgt spid="89"/>
                                        </p:tgtEl>
                                      </p:cBhvr>
                                    </p:animEffect>
                                  </p:childTnLst>
                                </p:cTn>
                              </p:par>
                              <p:par>
                                <p:cTn id="155" presetID="10" presetClass="entr" presetSubtype="0" fill="hold" nodeType="withEffect">
                                  <p:stCondLst>
                                    <p:cond delay="0"/>
                                  </p:stCondLst>
                                  <p:childTnLst>
                                    <p:set>
                                      <p:cBhvr>
                                        <p:cTn id="156" dur="1" fill="hold">
                                          <p:stCondLst>
                                            <p:cond delay="0"/>
                                          </p:stCondLst>
                                        </p:cTn>
                                        <p:tgtEl>
                                          <p:spTgt spid="129"/>
                                        </p:tgtEl>
                                        <p:attrNameLst>
                                          <p:attrName>style.visibility</p:attrName>
                                        </p:attrNameLst>
                                      </p:cBhvr>
                                      <p:to>
                                        <p:strVal val="visible"/>
                                      </p:to>
                                    </p:set>
                                    <p:animEffect transition="in" filter="fade">
                                      <p:cBhvr>
                                        <p:cTn id="157" dur="1000"/>
                                        <p:tgtEl>
                                          <p:spTgt spid="129"/>
                                        </p:tgtEl>
                                      </p:cBhvr>
                                    </p:animEffect>
                                  </p:childTnLst>
                                </p:cTn>
                              </p:par>
                              <p:par>
                                <p:cTn id="158" presetID="10" presetClass="entr" presetSubtype="0" fill="hold" nodeType="withEffect">
                                  <p:stCondLst>
                                    <p:cond delay="0"/>
                                  </p:stCondLst>
                                  <p:childTnLst>
                                    <p:set>
                                      <p:cBhvr>
                                        <p:cTn id="159" dur="1" fill="hold">
                                          <p:stCondLst>
                                            <p:cond delay="0"/>
                                          </p:stCondLst>
                                        </p:cTn>
                                        <p:tgtEl>
                                          <p:spTgt spid="132"/>
                                        </p:tgtEl>
                                        <p:attrNameLst>
                                          <p:attrName>style.visibility</p:attrName>
                                        </p:attrNameLst>
                                      </p:cBhvr>
                                      <p:to>
                                        <p:strVal val="visible"/>
                                      </p:to>
                                    </p:set>
                                    <p:animEffect transition="in" filter="fade">
                                      <p:cBhvr>
                                        <p:cTn id="160" dur="1000"/>
                                        <p:tgtEl>
                                          <p:spTgt spid="132"/>
                                        </p:tgtEl>
                                      </p:cBhvr>
                                    </p:animEffect>
                                  </p:childTnLst>
                                </p:cTn>
                              </p:par>
                              <p:par>
                                <p:cTn id="161" presetID="10" presetClass="entr" presetSubtype="0" fill="hold" nodeType="withEffect">
                                  <p:stCondLst>
                                    <p:cond delay="0"/>
                                  </p:stCondLst>
                                  <p:childTnLst>
                                    <p:set>
                                      <p:cBhvr>
                                        <p:cTn id="162" dur="1" fill="hold">
                                          <p:stCondLst>
                                            <p:cond delay="0"/>
                                          </p:stCondLst>
                                        </p:cTn>
                                        <p:tgtEl>
                                          <p:spTgt spid="131"/>
                                        </p:tgtEl>
                                        <p:attrNameLst>
                                          <p:attrName>style.visibility</p:attrName>
                                        </p:attrNameLst>
                                      </p:cBhvr>
                                      <p:to>
                                        <p:strVal val="visible"/>
                                      </p:to>
                                    </p:set>
                                    <p:animEffect transition="in" filter="fade">
                                      <p:cBhvr>
                                        <p:cTn id="163" dur="1000"/>
                                        <p:tgtEl>
                                          <p:spTgt spid="131"/>
                                        </p:tgtEl>
                                      </p:cBhvr>
                                    </p:animEffect>
                                  </p:childTnLst>
                                </p:cTn>
                              </p:par>
                              <p:par>
                                <p:cTn id="164" presetID="10" presetClass="entr" presetSubtype="0" fill="hold" nodeType="withEffect">
                                  <p:stCondLst>
                                    <p:cond delay="0"/>
                                  </p:stCondLst>
                                  <p:childTnLst>
                                    <p:set>
                                      <p:cBhvr>
                                        <p:cTn id="165" dur="1" fill="hold">
                                          <p:stCondLst>
                                            <p:cond delay="0"/>
                                          </p:stCondLst>
                                        </p:cTn>
                                        <p:tgtEl>
                                          <p:spTgt spid="130"/>
                                        </p:tgtEl>
                                        <p:attrNameLst>
                                          <p:attrName>style.visibility</p:attrName>
                                        </p:attrNameLst>
                                      </p:cBhvr>
                                      <p:to>
                                        <p:strVal val="visible"/>
                                      </p:to>
                                    </p:set>
                                    <p:animEffect transition="in" filter="fade">
                                      <p:cBhvr>
                                        <p:cTn id="166" dur="1000"/>
                                        <p:tgtEl>
                                          <p:spTgt spid="130"/>
                                        </p:tgtEl>
                                      </p:cBhvr>
                                    </p:animEffect>
                                  </p:childTnLst>
                                </p:cTn>
                              </p:par>
                              <p:par>
                                <p:cTn id="167" presetID="10" presetClass="entr" presetSubtype="0" fill="hold" nodeType="withEffect">
                                  <p:stCondLst>
                                    <p:cond delay="0"/>
                                  </p:stCondLst>
                                  <p:childTnLst>
                                    <p:set>
                                      <p:cBhvr>
                                        <p:cTn id="168" dur="1" fill="hold">
                                          <p:stCondLst>
                                            <p:cond delay="0"/>
                                          </p:stCondLst>
                                        </p:cTn>
                                        <p:tgtEl>
                                          <p:spTgt spid="119"/>
                                        </p:tgtEl>
                                        <p:attrNameLst>
                                          <p:attrName>style.visibility</p:attrName>
                                        </p:attrNameLst>
                                      </p:cBhvr>
                                      <p:to>
                                        <p:strVal val="visible"/>
                                      </p:to>
                                    </p:set>
                                    <p:animEffect transition="in" filter="fade">
                                      <p:cBhvr>
                                        <p:cTn id="169" dur="1000"/>
                                        <p:tgtEl>
                                          <p:spTgt spid="119"/>
                                        </p:tgtEl>
                                      </p:cBhvr>
                                    </p:animEffect>
                                  </p:childTnLst>
                                </p:cTn>
                              </p:par>
                            </p:childTnLst>
                          </p:cTn>
                        </p:par>
                        <p:par>
                          <p:cTn id="170" fill="hold">
                            <p:stCondLst>
                              <p:cond delay="3000"/>
                            </p:stCondLst>
                            <p:childTnLst>
                              <p:par>
                                <p:cTn id="171" presetID="10" presetClass="entr" presetSubtype="0" fill="hold" nodeType="afterEffect">
                                  <p:stCondLst>
                                    <p:cond delay="0"/>
                                  </p:stCondLst>
                                  <p:childTnLst>
                                    <p:set>
                                      <p:cBhvr>
                                        <p:cTn id="172" dur="1" fill="hold">
                                          <p:stCondLst>
                                            <p:cond delay="0"/>
                                          </p:stCondLst>
                                        </p:cTn>
                                        <p:tgtEl>
                                          <p:spTgt spid="10"/>
                                        </p:tgtEl>
                                        <p:attrNameLst>
                                          <p:attrName>style.visibility</p:attrName>
                                        </p:attrNameLst>
                                      </p:cBhvr>
                                      <p:to>
                                        <p:strVal val="visible"/>
                                      </p:to>
                                    </p:set>
                                    <p:animEffect transition="in" filter="fade">
                                      <p:cBhvr>
                                        <p:cTn id="173" dur="1000"/>
                                        <p:tgtEl>
                                          <p:spTgt spid="10"/>
                                        </p:tgtEl>
                                      </p:cBhvr>
                                    </p:animEffect>
                                  </p:childTnLst>
                                </p:cTn>
                              </p:par>
                              <p:par>
                                <p:cTn id="174" presetID="10" presetClass="entr" presetSubtype="0" fill="hold" nodeType="withEffect">
                                  <p:stCondLst>
                                    <p:cond delay="0"/>
                                  </p:stCondLst>
                                  <p:childTnLst>
                                    <p:set>
                                      <p:cBhvr>
                                        <p:cTn id="175" dur="1" fill="hold">
                                          <p:stCondLst>
                                            <p:cond delay="0"/>
                                          </p:stCondLst>
                                        </p:cTn>
                                        <p:tgtEl>
                                          <p:spTgt spid="7"/>
                                        </p:tgtEl>
                                        <p:attrNameLst>
                                          <p:attrName>style.visibility</p:attrName>
                                        </p:attrNameLst>
                                      </p:cBhvr>
                                      <p:to>
                                        <p:strVal val="visible"/>
                                      </p:to>
                                    </p:set>
                                    <p:animEffect transition="in" filter="fade">
                                      <p:cBhvr>
                                        <p:cTn id="176" dur="1000"/>
                                        <p:tgtEl>
                                          <p:spTgt spid="7"/>
                                        </p:tgtEl>
                                      </p:cBhvr>
                                    </p:animEffect>
                                  </p:childTnLst>
                                </p:cTn>
                              </p:par>
                              <p:par>
                                <p:cTn id="177" presetID="10" presetClass="entr" presetSubtype="0" fill="hold" nodeType="withEffect">
                                  <p:stCondLst>
                                    <p:cond delay="0"/>
                                  </p:stCondLst>
                                  <p:childTnLst>
                                    <p:set>
                                      <p:cBhvr>
                                        <p:cTn id="178" dur="1" fill="hold">
                                          <p:stCondLst>
                                            <p:cond delay="0"/>
                                          </p:stCondLst>
                                        </p:cTn>
                                        <p:tgtEl>
                                          <p:spTgt spid="23"/>
                                        </p:tgtEl>
                                        <p:attrNameLst>
                                          <p:attrName>style.visibility</p:attrName>
                                        </p:attrNameLst>
                                      </p:cBhvr>
                                      <p:to>
                                        <p:strVal val="visible"/>
                                      </p:to>
                                    </p:set>
                                    <p:animEffect transition="in" filter="fade">
                                      <p:cBhvr>
                                        <p:cTn id="179" dur="1000"/>
                                        <p:tgtEl>
                                          <p:spTgt spid="23"/>
                                        </p:tgtEl>
                                      </p:cBhvr>
                                    </p:animEffect>
                                  </p:childTnLst>
                                </p:cTn>
                              </p:par>
                              <p:par>
                                <p:cTn id="180" presetID="10" presetClass="entr" presetSubtype="0" fill="hold" nodeType="withEffect">
                                  <p:stCondLst>
                                    <p:cond delay="0"/>
                                  </p:stCondLst>
                                  <p:childTnLst>
                                    <p:set>
                                      <p:cBhvr>
                                        <p:cTn id="181" dur="1" fill="hold">
                                          <p:stCondLst>
                                            <p:cond delay="0"/>
                                          </p:stCondLst>
                                        </p:cTn>
                                        <p:tgtEl>
                                          <p:spTgt spid="26"/>
                                        </p:tgtEl>
                                        <p:attrNameLst>
                                          <p:attrName>style.visibility</p:attrName>
                                        </p:attrNameLst>
                                      </p:cBhvr>
                                      <p:to>
                                        <p:strVal val="visible"/>
                                      </p:to>
                                    </p:set>
                                    <p:animEffect transition="in" filter="fade">
                                      <p:cBhvr>
                                        <p:cTn id="182" dur="1000"/>
                                        <p:tgtEl>
                                          <p:spTgt spid="26"/>
                                        </p:tgtEl>
                                      </p:cBhvr>
                                    </p:animEffect>
                                  </p:childTnLst>
                                </p:cTn>
                              </p:par>
                              <p:par>
                                <p:cTn id="183" presetID="10" presetClass="entr" presetSubtype="0" fill="hold" nodeType="withEffect">
                                  <p:stCondLst>
                                    <p:cond delay="0"/>
                                  </p:stCondLst>
                                  <p:childTnLst>
                                    <p:set>
                                      <p:cBhvr>
                                        <p:cTn id="184" dur="1" fill="hold">
                                          <p:stCondLst>
                                            <p:cond delay="0"/>
                                          </p:stCondLst>
                                        </p:cTn>
                                        <p:tgtEl>
                                          <p:spTgt spid="34"/>
                                        </p:tgtEl>
                                        <p:attrNameLst>
                                          <p:attrName>style.visibility</p:attrName>
                                        </p:attrNameLst>
                                      </p:cBhvr>
                                      <p:to>
                                        <p:strVal val="visible"/>
                                      </p:to>
                                    </p:set>
                                    <p:animEffect transition="in" filter="fade">
                                      <p:cBhvr>
                                        <p:cTn id="185" dur="1000"/>
                                        <p:tgtEl>
                                          <p:spTgt spid="34"/>
                                        </p:tgtEl>
                                      </p:cBhvr>
                                    </p:animEffect>
                                  </p:childTnLst>
                                </p:cTn>
                              </p:par>
                              <p:par>
                                <p:cTn id="186" presetID="10" presetClass="entr" presetSubtype="0" fill="hold" nodeType="withEffect">
                                  <p:stCondLst>
                                    <p:cond delay="0"/>
                                  </p:stCondLst>
                                  <p:childTnLst>
                                    <p:set>
                                      <p:cBhvr>
                                        <p:cTn id="187" dur="1" fill="hold">
                                          <p:stCondLst>
                                            <p:cond delay="0"/>
                                          </p:stCondLst>
                                        </p:cTn>
                                        <p:tgtEl>
                                          <p:spTgt spid="40"/>
                                        </p:tgtEl>
                                        <p:attrNameLst>
                                          <p:attrName>style.visibility</p:attrName>
                                        </p:attrNameLst>
                                      </p:cBhvr>
                                      <p:to>
                                        <p:strVal val="visible"/>
                                      </p:to>
                                    </p:set>
                                    <p:animEffect transition="in" filter="fade">
                                      <p:cBhvr>
                                        <p:cTn id="188" dur="1000"/>
                                        <p:tgtEl>
                                          <p:spTgt spid="40"/>
                                        </p:tgtEl>
                                      </p:cBhvr>
                                    </p:animEffect>
                                  </p:childTnLst>
                                </p:cTn>
                              </p:par>
                              <p:par>
                                <p:cTn id="189" presetID="10" presetClass="entr" presetSubtype="0" fill="hold" nodeType="withEffect">
                                  <p:stCondLst>
                                    <p:cond delay="0"/>
                                  </p:stCondLst>
                                  <p:childTnLst>
                                    <p:set>
                                      <p:cBhvr>
                                        <p:cTn id="190" dur="1" fill="hold">
                                          <p:stCondLst>
                                            <p:cond delay="0"/>
                                          </p:stCondLst>
                                        </p:cTn>
                                        <p:tgtEl>
                                          <p:spTgt spid="37"/>
                                        </p:tgtEl>
                                        <p:attrNameLst>
                                          <p:attrName>style.visibility</p:attrName>
                                        </p:attrNameLst>
                                      </p:cBhvr>
                                      <p:to>
                                        <p:strVal val="visible"/>
                                      </p:to>
                                    </p:set>
                                    <p:animEffect transition="in" filter="fade">
                                      <p:cBhvr>
                                        <p:cTn id="191" dur="1000"/>
                                        <p:tgtEl>
                                          <p:spTgt spid="37"/>
                                        </p:tgtEl>
                                      </p:cBhvr>
                                    </p:animEffect>
                                  </p:childTnLst>
                                </p:cTn>
                              </p:par>
                              <p:par>
                                <p:cTn id="192" presetID="10" presetClass="entr" presetSubtype="0" fill="hold" nodeType="withEffect">
                                  <p:stCondLst>
                                    <p:cond delay="0"/>
                                  </p:stCondLst>
                                  <p:childTnLst>
                                    <p:set>
                                      <p:cBhvr>
                                        <p:cTn id="193" dur="1" fill="hold">
                                          <p:stCondLst>
                                            <p:cond delay="0"/>
                                          </p:stCondLst>
                                        </p:cTn>
                                        <p:tgtEl>
                                          <p:spTgt spid="56"/>
                                        </p:tgtEl>
                                        <p:attrNameLst>
                                          <p:attrName>style.visibility</p:attrName>
                                        </p:attrNameLst>
                                      </p:cBhvr>
                                      <p:to>
                                        <p:strVal val="visible"/>
                                      </p:to>
                                    </p:set>
                                    <p:animEffect transition="in" filter="fade">
                                      <p:cBhvr>
                                        <p:cTn id="194" dur="1000"/>
                                        <p:tgtEl>
                                          <p:spTgt spid="56"/>
                                        </p:tgtEl>
                                      </p:cBhvr>
                                    </p:animEffect>
                                  </p:childTnLst>
                                </p:cTn>
                              </p:par>
                              <p:par>
                                <p:cTn id="195" presetID="10" presetClass="entr" presetSubtype="0" fill="hold" nodeType="withEffect">
                                  <p:stCondLst>
                                    <p:cond delay="0"/>
                                  </p:stCondLst>
                                  <p:childTnLst>
                                    <p:set>
                                      <p:cBhvr>
                                        <p:cTn id="196" dur="1" fill="hold">
                                          <p:stCondLst>
                                            <p:cond delay="0"/>
                                          </p:stCondLst>
                                        </p:cTn>
                                        <p:tgtEl>
                                          <p:spTgt spid="62"/>
                                        </p:tgtEl>
                                        <p:attrNameLst>
                                          <p:attrName>style.visibility</p:attrName>
                                        </p:attrNameLst>
                                      </p:cBhvr>
                                      <p:to>
                                        <p:strVal val="visible"/>
                                      </p:to>
                                    </p:set>
                                    <p:animEffect transition="in" filter="fade">
                                      <p:cBhvr>
                                        <p:cTn id="197" dur="1000"/>
                                        <p:tgtEl>
                                          <p:spTgt spid="62"/>
                                        </p:tgtEl>
                                      </p:cBhvr>
                                    </p:animEffect>
                                  </p:childTnLst>
                                </p:cTn>
                              </p:par>
                              <p:par>
                                <p:cTn id="198" presetID="10" presetClass="entr" presetSubtype="0" fill="hold" nodeType="withEffect">
                                  <p:stCondLst>
                                    <p:cond delay="0"/>
                                  </p:stCondLst>
                                  <p:childTnLst>
                                    <p:set>
                                      <p:cBhvr>
                                        <p:cTn id="199" dur="1" fill="hold">
                                          <p:stCondLst>
                                            <p:cond delay="0"/>
                                          </p:stCondLst>
                                        </p:cTn>
                                        <p:tgtEl>
                                          <p:spTgt spid="59"/>
                                        </p:tgtEl>
                                        <p:attrNameLst>
                                          <p:attrName>style.visibility</p:attrName>
                                        </p:attrNameLst>
                                      </p:cBhvr>
                                      <p:to>
                                        <p:strVal val="visible"/>
                                      </p:to>
                                    </p:set>
                                    <p:animEffect transition="in" filter="fade">
                                      <p:cBhvr>
                                        <p:cTn id="200" dur="1000"/>
                                        <p:tgtEl>
                                          <p:spTgt spid="59"/>
                                        </p:tgtEl>
                                      </p:cBhvr>
                                    </p:animEffect>
                                  </p:childTnLst>
                                </p:cTn>
                              </p:par>
                              <p:par>
                                <p:cTn id="201" presetID="10" presetClass="entr" presetSubtype="0" fill="hold" nodeType="withEffect">
                                  <p:stCondLst>
                                    <p:cond delay="0"/>
                                  </p:stCondLst>
                                  <p:childTnLst>
                                    <p:set>
                                      <p:cBhvr>
                                        <p:cTn id="202" dur="1" fill="hold">
                                          <p:stCondLst>
                                            <p:cond delay="0"/>
                                          </p:stCondLst>
                                        </p:cTn>
                                        <p:tgtEl>
                                          <p:spTgt spid="68"/>
                                        </p:tgtEl>
                                        <p:attrNameLst>
                                          <p:attrName>style.visibility</p:attrName>
                                        </p:attrNameLst>
                                      </p:cBhvr>
                                      <p:to>
                                        <p:strVal val="visible"/>
                                      </p:to>
                                    </p:set>
                                    <p:animEffect transition="in" filter="fade">
                                      <p:cBhvr>
                                        <p:cTn id="203" dur="1000"/>
                                        <p:tgtEl>
                                          <p:spTgt spid="68"/>
                                        </p:tgtEl>
                                      </p:cBhvr>
                                    </p:animEffect>
                                  </p:childTnLst>
                                </p:cTn>
                              </p:par>
                              <p:par>
                                <p:cTn id="204" presetID="10" presetClass="entr" presetSubtype="0" fill="hold" nodeType="withEffect">
                                  <p:stCondLst>
                                    <p:cond delay="0"/>
                                  </p:stCondLst>
                                  <p:childTnLst>
                                    <p:set>
                                      <p:cBhvr>
                                        <p:cTn id="205" dur="1" fill="hold">
                                          <p:stCondLst>
                                            <p:cond delay="0"/>
                                          </p:stCondLst>
                                        </p:cTn>
                                        <p:tgtEl>
                                          <p:spTgt spid="65"/>
                                        </p:tgtEl>
                                        <p:attrNameLst>
                                          <p:attrName>style.visibility</p:attrName>
                                        </p:attrNameLst>
                                      </p:cBhvr>
                                      <p:to>
                                        <p:strVal val="visible"/>
                                      </p:to>
                                    </p:set>
                                    <p:animEffect transition="in" filter="fade">
                                      <p:cBhvr>
                                        <p:cTn id="206" dur="1000"/>
                                        <p:tgtEl>
                                          <p:spTgt spid="65"/>
                                        </p:tgtEl>
                                      </p:cBhvr>
                                    </p:animEffect>
                                  </p:childTnLst>
                                </p:cTn>
                              </p:par>
                              <p:par>
                                <p:cTn id="207" presetID="10" presetClass="entr" presetSubtype="0" fill="hold" nodeType="withEffect">
                                  <p:stCondLst>
                                    <p:cond delay="0"/>
                                  </p:stCondLst>
                                  <p:childTnLst>
                                    <p:set>
                                      <p:cBhvr>
                                        <p:cTn id="208" dur="1" fill="hold">
                                          <p:stCondLst>
                                            <p:cond delay="0"/>
                                          </p:stCondLst>
                                        </p:cTn>
                                        <p:tgtEl>
                                          <p:spTgt spid="71"/>
                                        </p:tgtEl>
                                        <p:attrNameLst>
                                          <p:attrName>style.visibility</p:attrName>
                                        </p:attrNameLst>
                                      </p:cBhvr>
                                      <p:to>
                                        <p:strVal val="visible"/>
                                      </p:to>
                                    </p:set>
                                    <p:animEffect transition="in" filter="fade">
                                      <p:cBhvr>
                                        <p:cTn id="209" dur="1000"/>
                                        <p:tgtEl>
                                          <p:spTgt spid="71"/>
                                        </p:tgtEl>
                                      </p:cBhvr>
                                    </p:animEffect>
                                  </p:childTnLst>
                                </p:cTn>
                              </p:par>
                              <p:par>
                                <p:cTn id="210" presetID="10" presetClass="entr" presetSubtype="0" fill="hold" nodeType="withEffect">
                                  <p:stCondLst>
                                    <p:cond delay="0"/>
                                  </p:stCondLst>
                                  <p:childTnLst>
                                    <p:set>
                                      <p:cBhvr>
                                        <p:cTn id="211" dur="1" fill="hold">
                                          <p:stCondLst>
                                            <p:cond delay="0"/>
                                          </p:stCondLst>
                                        </p:cTn>
                                        <p:tgtEl>
                                          <p:spTgt spid="49"/>
                                        </p:tgtEl>
                                        <p:attrNameLst>
                                          <p:attrName>style.visibility</p:attrName>
                                        </p:attrNameLst>
                                      </p:cBhvr>
                                      <p:to>
                                        <p:strVal val="visible"/>
                                      </p:to>
                                    </p:set>
                                    <p:animEffect transition="in" filter="fade">
                                      <p:cBhvr>
                                        <p:cTn id="212" dur="1000"/>
                                        <p:tgtEl>
                                          <p:spTgt spid="49"/>
                                        </p:tgtEl>
                                      </p:cBhvr>
                                    </p:animEffect>
                                  </p:childTnLst>
                                </p:cTn>
                              </p:par>
                              <p:par>
                                <p:cTn id="213" presetID="10" presetClass="entr" presetSubtype="0" fill="hold" nodeType="withEffect">
                                  <p:stCondLst>
                                    <p:cond delay="0"/>
                                  </p:stCondLst>
                                  <p:childTnLst>
                                    <p:set>
                                      <p:cBhvr>
                                        <p:cTn id="214" dur="1" fill="hold">
                                          <p:stCondLst>
                                            <p:cond delay="0"/>
                                          </p:stCondLst>
                                        </p:cTn>
                                        <p:tgtEl>
                                          <p:spTgt spid="126"/>
                                        </p:tgtEl>
                                        <p:attrNameLst>
                                          <p:attrName>style.visibility</p:attrName>
                                        </p:attrNameLst>
                                      </p:cBhvr>
                                      <p:to>
                                        <p:strVal val="visible"/>
                                      </p:to>
                                    </p:set>
                                    <p:animEffect transition="in" filter="fade">
                                      <p:cBhvr>
                                        <p:cTn id="215" dur="1000"/>
                                        <p:tgtEl>
                                          <p:spTgt spid="126"/>
                                        </p:tgtEl>
                                      </p:cBhvr>
                                    </p:animEffect>
                                  </p:childTnLst>
                                </p:cTn>
                              </p:par>
                              <p:par>
                                <p:cTn id="216" presetID="10" presetClass="entr" presetSubtype="0" fill="hold" nodeType="withEffect">
                                  <p:stCondLst>
                                    <p:cond delay="0"/>
                                  </p:stCondLst>
                                  <p:childTnLst>
                                    <p:set>
                                      <p:cBhvr>
                                        <p:cTn id="217" dur="1" fill="hold">
                                          <p:stCondLst>
                                            <p:cond delay="0"/>
                                          </p:stCondLst>
                                        </p:cTn>
                                        <p:tgtEl>
                                          <p:spTgt spid="123"/>
                                        </p:tgtEl>
                                        <p:attrNameLst>
                                          <p:attrName>style.visibility</p:attrName>
                                        </p:attrNameLst>
                                      </p:cBhvr>
                                      <p:to>
                                        <p:strVal val="visible"/>
                                      </p:to>
                                    </p:set>
                                    <p:animEffect transition="in" filter="fade">
                                      <p:cBhvr>
                                        <p:cTn id="218" dur="1000"/>
                                        <p:tgtEl>
                                          <p:spTgt spid="123"/>
                                        </p:tgtEl>
                                      </p:cBhvr>
                                    </p:animEffect>
                                  </p:childTnLst>
                                </p:cTn>
                              </p:par>
                              <p:par>
                                <p:cTn id="219" presetID="10" presetClass="entr" presetSubtype="0" fill="hold" nodeType="withEffect">
                                  <p:stCondLst>
                                    <p:cond delay="0"/>
                                  </p:stCondLst>
                                  <p:childTnLst>
                                    <p:set>
                                      <p:cBhvr>
                                        <p:cTn id="220" dur="1" fill="hold">
                                          <p:stCondLst>
                                            <p:cond delay="0"/>
                                          </p:stCondLst>
                                        </p:cTn>
                                        <p:tgtEl>
                                          <p:spTgt spid="120"/>
                                        </p:tgtEl>
                                        <p:attrNameLst>
                                          <p:attrName>style.visibility</p:attrName>
                                        </p:attrNameLst>
                                      </p:cBhvr>
                                      <p:to>
                                        <p:strVal val="visible"/>
                                      </p:to>
                                    </p:set>
                                    <p:animEffect transition="in" filter="fade">
                                      <p:cBhvr>
                                        <p:cTn id="221" dur="1000"/>
                                        <p:tgtEl>
                                          <p:spTgt spid="120"/>
                                        </p:tgtEl>
                                      </p:cBhvr>
                                    </p:animEffect>
                                  </p:childTnLst>
                                </p:cTn>
                              </p:par>
                              <p:par>
                                <p:cTn id="222" presetID="10" presetClass="entr" presetSubtype="0" fill="hold" nodeType="withEffect">
                                  <p:stCondLst>
                                    <p:cond delay="0"/>
                                  </p:stCondLst>
                                  <p:childTnLst>
                                    <p:set>
                                      <p:cBhvr>
                                        <p:cTn id="223" dur="1" fill="hold">
                                          <p:stCondLst>
                                            <p:cond delay="0"/>
                                          </p:stCondLst>
                                        </p:cTn>
                                        <p:tgtEl>
                                          <p:spTgt spid="13"/>
                                        </p:tgtEl>
                                        <p:attrNameLst>
                                          <p:attrName>style.visibility</p:attrName>
                                        </p:attrNameLst>
                                      </p:cBhvr>
                                      <p:to>
                                        <p:strVal val="visible"/>
                                      </p:to>
                                    </p:set>
                                    <p:animEffect transition="in" filter="fade">
                                      <p:cBhvr>
                                        <p:cTn id="224" dur="1000"/>
                                        <p:tgtEl>
                                          <p:spTgt spid="13"/>
                                        </p:tgtEl>
                                      </p:cBhvr>
                                    </p:animEffect>
                                  </p:childTnLst>
                                </p:cTn>
                              </p:par>
                              <p:par>
                                <p:cTn id="225" presetID="10" presetClass="entr" presetSubtype="0" fill="hold" nodeType="withEffect">
                                  <p:stCondLst>
                                    <p:cond delay="0"/>
                                  </p:stCondLst>
                                  <p:childTnLst>
                                    <p:set>
                                      <p:cBhvr>
                                        <p:cTn id="226" dur="1" fill="hold">
                                          <p:stCondLst>
                                            <p:cond delay="0"/>
                                          </p:stCondLst>
                                        </p:cTn>
                                        <p:tgtEl>
                                          <p:spTgt spid="16"/>
                                        </p:tgtEl>
                                        <p:attrNameLst>
                                          <p:attrName>style.visibility</p:attrName>
                                        </p:attrNameLst>
                                      </p:cBhvr>
                                      <p:to>
                                        <p:strVal val="visible"/>
                                      </p:to>
                                    </p:set>
                                    <p:animEffect transition="in" filter="fade">
                                      <p:cBhvr>
                                        <p:cTn id="227" dur="1000"/>
                                        <p:tgtEl>
                                          <p:spTgt spid="16"/>
                                        </p:tgtEl>
                                      </p:cBhvr>
                                    </p:animEffect>
                                  </p:childTnLst>
                                </p:cTn>
                              </p:par>
                              <p:par>
                                <p:cTn id="228" presetID="10" presetClass="entr" presetSubtype="0" fill="hold" nodeType="withEffect">
                                  <p:stCondLst>
                                    <p:cond delay="0"/>
                                  </p:stCondLst>
                                  <p:childTnLst>
                                    <p:set>
                                      <p:cBhvr>
                                        <p:cTn id="229" dur="1" fill="hold">
                                          <p:stCondLst>
                                            <p:cond delay="0"/>
                                          </p:stCondLst>
                                        </p:cTn>
                                        <p:tgtEl>
                                          <p:spTgt spid="43"/>
                                        </p:tgtEl>
                                        <p:attrNameLst>
                                          <p:attrName>style.visibility</p:attrName>
                                        </p:attrNameLst>
                                      </p:cBhvr>
                                      <p:to>
                                        <p:strVal val="visible"/>
                                      </p:to>
                                    </p:set>
                                    <p:animEffect transition="in" filter="fade">
                                      <p:cBhvr>
                                        <p:cTn id="230" dur="1000"/>
                                        <p:tgtEl>
                                          <p:spTgt spid="43"/>
                                        </p:tgtEl>
                                      </p:cBhvr>
                                    </p:animEffect>
                                  </p:childTnLst>
                                </p:cTn>
                              </p:par>
                              <p:par>
                                <p:cTn id="231" presetID="10" presetClass="entr" presetSubtype="0" fill="hold" nodeType="withEffect">
                                  <p:stCondLst>
                                    <p:cond delay="0"/>
                                  </p:stCondLst>
                                  <p:childTnLst>
                                    <p:set>
                                      <p:cBhvr>
                                        <p:cTn id="232" dur="1" fill="hold">
                                          <p:stCondLst>
                                            <p:cond delay="0"/>
                                          </p:stCondLst>
                                        </p:cTn>
                                        <p:tgtEl>
                                          <p:spTgt spid="74"/>
                                        </p:tgtEl>
                                        <p:attrNameLst>
                                          <p:attrName>style.visibility</p:attrName>
                                        </p:attrNameLst>
                                      </p:cBhvr>
                                      <p:to>
                                        <p:strVal val="visible"/>
                                      </p:to>
                                    </p:set>
                                    <p:animEffect transition="in" filter="fade">
                                      <p:cBhvr>
                                        <p:cTn id="233" dur="1000"/>
                                        <p:tgtEl>
                                          <p:spTgt spid="74"/>
                                        </p:tgtEl>
                                      </p:cBhvr>
                                    </p:animEffect>
                                  </p:childTnLst>
                                </p:cTn>
                              </p:par>
                              <p:par>
                                <p:cTn id="234" presetID="10" presetClass="entr" presetSubtype="0" fill="hold" nodeType="withEffect">
                                  <p:stCondLst>
                                    <p:cond delay="0"/>
                                  </p:stCondLst>
                                  <p:childTnLst>
                                    <p:set>
                                      <p:cBhvr>
                                        <p:cTn id="235" dur="1" fill="hold">
                                          <p:stCondLst>
                                            <p:cond delay="0"/>
                                          </p:stCondLst>
                                        </p:cTn>
                                        <p:tgtEl>
                                          <p:spTgt spid="52"/>
                                        </p:tgtEl>
                                        <p:attrNameLst>
                                          <p:attrName>style.visibility</p:attrName>
                                        </p:attrNameLst>
                                      </p:cBhvr>
                                      <p:to>
                                        <p:strVal val="visible"/>
                                      </p:to>
                                    </p:set>
                                    <p:animEffect transition="in" filter="fade">
                                      <p:cBhvr>
                                        <p:cTn id="236" dur="1000"/>
                                        <p:tgtEl>
                                          <p:spTgt spid="52"/>
                                        </p:tgtEl>
                                      </p:cBhvr>
                                    </p:animEffect>
                                  </p:childTnLst>
                                </p:cTn>
                              </p:par>
                              <p:par>
                                <p:cTn id="237" presetID="10" presetClass="entr" presetSubtype="0" fill="hold" nodeType="withEffect">
                                  <p:stCondLst>
                                    <p:cond delay="0"/>
                                  </p:stCondLst>
                                  <p:childTnLst>
                                    <p:set>
                                      <p:cBhvr>
                                        <p:cTn id="238" dur="1" fill="hold">
                                          <p:stCondLst>
                                            <p:cond delay="0"/>
                                          </p:stCondLst>
                                        </p:cTn>
                                        <p:tgtEl>
                                          <p:spTgt spid="137"/>
                                        </p:tgtEl>
                                        <p:attrNameLst>
                                          <p:attrName>style.visibility</p:attrName>
                                        </p:attrNameLst>
                                      </p:cBhvr>
                                      <p:to>
                                        <p:strVal val="visible"/>
                                      </p:to>
                                    </p:set>
                                    <p:animEffect transition="in" filter="fade">
                                      <p:cBhvr>
                                        <p:cTn id="239" dur="1000"/>
                                        <p:tgtEl>
                                          <p:spTgt spid="137"/>
                                        </p:tgtEl>
                                      </p:cBhvr>
                                    </p:animEffect>
                                  </p:childTnLst>
                                </p:cTn>
                              </p:par>
                              <p:par>
                                <p:cTn id="240" presetID="10" presetClass="entr" presetSubtype="0" fill="hold" nodeType="withEffect">
                                  <p:stCondLst>
                                    <p:cond delay="0"/>
                                  </p:stCondLst>
                                  <p:childTnLst>
                                    <p:set>
                                      <p:cBhvr>
                                        <p:cTn id="241" dur="1" fill="hold">
                                          <p:stCondLst>
                                            <p:cond delay="0"/>
                                          </p:stCondLst>
                                        </p:cTn>
                                        <p:tgtEl>
                                          <p:spTgt spid="46"/>
                                        </p:tgtEl>
                                        <p:attrNameLst>
                                          <p:attrName>style.visibility</p:attrName>
                                        </p:attrNameLst>
                                      </p:cBhvr>
                                      <p:to>
                                        <p:strVal val="visible"/>
                                      </p:to>
                                    </p:set>
                                    <p:animEffect transition="in" filter="fade">
                                      <p:cBhvr>
                                        <p:cTn id="242" dur="1000"/>
                                        <p:tgtEl>
                                          <p:spTgt spid="46"/>
                                        </p:tgtEl>
                                      </p:cBhvr>
                                    </p:animEffect>
                                  </p:childTnLst>
                                </p:cTn>
                              </p:par>
                              <p:par>
                                <p:cTn id="243" presetID="10" presetClass="entr" presetSubtype="0" fill="hold" nodeType="withEffect">
                                  <p:stCondLst>
                                    <p:cond delay="0"/>
                                  </p:stCondLst>
                                  <p:childTnLst>
                                    <p:set>
                                      <p:cBhvr>
                                        <p:cTn id="244" dur="1" fill="hold">
                                          <p:stCondLst>
                                            <p:cond delay="0"/>
                                          </p:stCondLst>
                                        </p:cTn>
                                        <p:tgtEl>
                                          <p:spTgt spid="77"/>
                                        </p:tgtEl>
                                        <p:attrNameLst>
                                          <p:attrName>style.visibility</p:attrName>
                                        </p:attrNameLst>
                                      </p:cBhvr>
                                      <p:to>
                                        <p:strVal val="visible"/>
                                      </p:to>
                                    </p:set>
                                    <p:animEffect transition="in" filter="fade">
                                      <p:cBhvr>
                                        <p:cTn id="245" dur="1000"/>
                                        <p:tgtEl>
                                          <p:spTgt spid="77"/>
                                        </p:tgtEl>
                                      </p:cBhvr>
                                    </p:animEffect>
                                  </p:childTnLst>
                                </p:cTn>
                              </p:par>
                              <p:par>
                                <p:cTn id="246" presetID="10" presetClass="entr" presetSubtype="0" fill="hold" nodeType="withEffect">
                                  <p:stCondLst>
                                    <p:cond delay="0"/>
                                  </p:stCondLst>
                                  <p:childTnLst>
                                    <p:set>
                                      <p:cBhvr>
                                        <p:cTn id="247" dur="1" fill="hold">
                                          <p:stCondLst>
                                            <p:cond delay="0"/>
                                          </p:stCondLst>
                                        </p:cTn>
                                        <p:tgtEl>
                                          <p:spTgt spid="19"/>
                                        </p:tgtEl>
                                        <p:attrNameLst>
                                          <p:attrName>style.visibility</p:attrName>
                                        </p:attrNameLst>
                                      </p:cBhvr>
                                      <p:to>
                                        <p:strVal val="visible"/>
                                      </p:to>
                                    </p:set>
                                    <p:animEffect transition="in" filter="fade">
                                      <p:cBhvr>
                                        <p:cTn id="248" dur="1000"/>
                                        <p:tgtEl>
                                          <p:spTgt spid="19"/>
                                        </p:tgtEl>
                                      </p:cBhvr>
                                    </p:animEffect>
                                  </p:childTnLst>
                                </p:cTn>
                              </p:par>
                              <p:par>
                                <p:cTn id="249" presetID="10" presetClass="entr" presetSubtype="0" fill="hold" nodeType="withEffect">
                                  <p:stCondLst>
                                    <p:cond delay="0"/>
                                  </p:stCondLst>
                                  <p:childTnLst>
                                    <p:set>
                                      <p:cBhvr>
                                        <p:cTn id="250" dur="1" fill="hold">
                                          <p:stCondLst>
                                            <p:cond delay="0"/>
                                          </p:stCondLst>
                                        </p:cTn>
                                        <p:tgtEl>
                                          <p:spTgt spid="2"/>
                                        </p:tgtEl>
                                        <p:attrNameLst>
                                          <p:attrName>style.visibility</p:attrName>
                                        </p:attrNameLst>
                                      </p:cBhvr>
                                      <p:to>
                                        <p:strVal val="visible"/>
                                      </p:to>
                                    </p:set>
                                    <p:animEffect transition="in" filter="fade">
                                      <p:cBhvr>
                                        <p:cTn id="251" dur="1000"/>
                                        <p:tgtEl>
                                          <p:spTgt spid="2"/>
                                        </p:tgtEl>
                                      </p:cBhvr>
                                    </p:animEffect>
                                  </p:childTnLst>
                                </p:cTn>
                              </p:par>
                              <p:par>
                                <p:cTn id="252" presetID="10" presetClass="entr" presetSubtype="0" fill="hold" nodeType="withEffect">
                                  <p:stCondLst>
                                    <p:cond delay="0"/>
                                  </p:stCondLst>
                                  <p:childTnLst>
                                    <p:set>
                                      <p:cBhvr>
                                        <p:cTn id="253" dur="1" fill="hold">
                                          <p:stCondLst>
                                            <p:cond delay="0"/>
                                          </p:stCondLst>
                                        </p:cTn>
                                        <p:tgtEl>
                                          <p:spTgt spid="134"/>
                                        </p:tgtEl>
                                        <p:attrNameLst>
                                          <p:attrName>style.visibility</p:attrName>
                                        </p:attrNameLst>
                                      </p:cBhvr>
                                      <p:to>
                                        <p:strVal val="visible"/>
                                      </p:to>
                                    </p:set>
                                    <p:animEffect transition="in" filter="fade">
                                      <p:cBhvr>
                                        <p:cTn id="254" dur="1000"/>
                                        <p:tgtEl>
                                          <p:spTgt spid="134"/>
                                        </p:tgtEl>
                                      </p:cBhvr>
                                    </p:animEffect>
                                  </p:childTnLst>
                                </p:cTn>
                              </p:par>
                              <p:par>
                                <p:cTn id="255" presetID="10" presetClass="entr" presetSubtype="0" fill="hold" nodeType="withEffect">
                                  <p:stCondLst>
                                    <p:cond delay="0"/>
                                  </p:stCondLst>
                                  <p:childTnLst>
                                    <p:set>
                                      <p:cBhvr>
                                        <p:cTn id="256" dur="1" fill="hold">
                                          <p:stCondLst>
                                            <p:cond delay="0"/>
                                          </p:stCondLst>
                                        </p:cTn>
                                        <p:tgtEl>
                                          <p:spTgt spid="82"/>
                                        </p:tgtEl>
                                        <p:attrNameLst>
                                          <p:attrName>style.visibility</p:attrName>
                                        </p:attrNameLst>
                                      </p:cBhvr>
                                      <p:to>
                                        <p:strVal val="visible"/>
                                      </p:to>
                                    </p:set>
                                    <p:animEffect transition="in" filter="fade">
                                      <p:cBhvr>
                                        <p:cTn id="257" dur="1000"/>
                                        <p:tgtEl>
                                          <p:spTgt spid="82"/>
                                        </p:tgtEl>
                                      </p:cBhvr>
                                    </p:animEffect>
                                  </p:childTnLst>
                                </p:cTn>
                              </p:par>
                              <p:par>
                                <p:cTn id="258" presetID="10" presetClass="entr" presetSubtype="0" fill="hold" grpId="0" nodeType="withEffect">
                                  <p:stCondLst>
                                    <p:cond delay="0"/>
                                  </p:stCondLst>
                                  <p:childTnLst>
                                    <p:set>
                                      <p:cBhvr>
                                        <p:cTn id="259" dur="1" fill="hold">
                                          <p:stCondLst>
                                            <p:cond delay="0"/>
                                          </p:stCondLst>
                                        </p:cTn>
                                        <p:tgtEl>
                                          <p:spTgt spid="113"/>
                                        </p:tgtEl>
                                        <p:attrNameLst>
                                          <p:attrName>style.visibility</p:attrName>
                                        </p:attrNameLst>
                                      </p:cBhvr>
                                      <p:to>
                                        <p:strVal val="visible"/>
                                      </p:to>
                                    </p:set>
                                    <p:animEffect transition="in" filter="fade">
                                      <p:cBhvr>
                                        <p:cTn id="260" dur="1000"/>
                                        <p:tgtEl>
                                          <p:spTgt spid="113"/>
                                        </p:tgtEl>
                                      </p:cBhvr>
                                    </p:animEffect>
                                  </p:childTnLst>
                                </p:cTn>
                              </p:par>
                              <p:par>
                                <p:cTn id="261" presetID="10" presetClass="entr" presetSubtype="0" fill="hold" nodeType="withEffect">
                                  <p:stCondLst>
                                    <p:cond delay="0"/>
                                  </p:stCondLst>
                                  <p:childTnLst>
                                    <p:set>
                                      <p:cBhvr>
                                        <p:cTn id="262" dur="1" fill="hold">
                                          <p:stCondLst>
                                            <p:cond delay="0"/>
                                          </p:stCondLst>
                                        </p:cTn>
                                        <p:tgtEl>
                                          <p:spTgt spid="81"/>
                                        </p:tgtEl>
                                        <p:attrNameLst>
                                          <p:attrName>style.visibility</p:attrName>
                                        </p:attrNameLst>
                                      </p:cBhvr>
                                      <p:to>
                                        <p:strVal val="visible"/>
                                      </p:to>
                                    </p:set>
                                    <p:animEffect transition="in" filter="fade">
                                      <p:cBhvr>
                                        <p:cTn id="263" dur="1000"/>
                                        <p:tgtEl>
                                          <p:spTgt spid="81"/>
                                        </p:tgtEl>
                                      </p:cBhvr>
                                    </p:animEffect>
                                  </p:childTnLst>
                                </p:cTn>
                              </p:par>
                              <p:par>
                                <p:cTn id="264" presetID="10" presetClass="entr" presetSubtype="0" fill="hold" grpId="0" nodeType="withEffect">
                                  <p:stCondLst>
                                    <p:cond delay="0"/>
                                  </p:stCondLst>
                                  <p:childTnLst>
                                    <p:set>
                                      <p:cBhvr>
                                        <p:cTn id="265" dur="1" fill="hold">
                                          <p:stCondLst>
                                            <p:cond delay="0"/>
                                          </p:stCondLst>
                                        </p:cTn>
                                        <p:tgtEl>
                                          <p:spTgt spid="83"/>
                                        </p:tgtEl>
                                        <p:attrNameLst>
                                          <p:attrName>style.visibility</p:attrName>
                                        </p:attrNameLst>
                                      </p:cBhvr>
                                      <p:to>
                                        <p:strVal val="visible"/>
                                      </p:to>
                                    </p:set>
                                    <p:animEffect transition="in" filter="fade">
                                      <p:cBhvr>
                                        <p:cTn id="266" dur="1000"/>
                                        <p:tgtEl>
                                          <p:spTgt spid="83"/>
                                        </p:tgtEl>
                                      </p:cBhvr>
                                    </p:animEffect>
                                  </p:childTnLst>
                                </p:cTn>
                              </p:par>
                              <p:par>
                                <p:cTn id="267" presetID="10" presetClass="entr" presetSubtype="0" fill="hold" grpId="0" nodeType="withEffect">
                                  <p:stCondLst>
                                    <p:cond delay="0"/>
                                  </p:stCondLst>
                                  <p:childTnLst>
                                    <p:set>
                                      <p:cBhvr>
                                        <p:cTn id="268" dur="1" fill="hold">
                                          <p:stCondLst>
                                            <p:cond delay="0"/>
                                          </p:stCondLst>
                                        </p:cTn>
                                        <p:tgtEl>
                                          <p:spTgt spid="133"/>
                                        </p:tgtEl>
                                        <p:attrNameLst>
                                          <p:attrName>style.visibility</p:attrName>
                                        </p:attrNameLst>
                                      </p:cBhvr>
                                      <p:to>
                                        <p:strVal val="visible"/>
                                      </p:to>
                                    </p:set>
                                    <p:animEffect transition="in" filter="fade">
                                      <p:cBhvr>
                                        <p:cTn id="269" dur="1000"/>
                                        <p:tgtEl>
                                          <p:spTgt spid="133"/>
                                        </p:tgtEl>
                                      </p:cBhvr>
                                    </p:animEffect>
                                  </p:childTnLst>
                                </p:cTn>
                              </p:par>
                              <p:par>
                                <p:cTn id="270" presetID="10" presetClass="entr" presetSubtype="0" fill="hold" nodeType="withEffect">
                                  <p:stCondLst>
                                    <p:cond delay="0"/>
                                  </p:stCondLst>
                                  <p:childTnLst>
                                    <p:set>
                                      <p:cBhvr>
                                        <p:cTn id="271" dur="1" fill="hold">
                                          <p:stCondLst>
                                            <p:cond delay="0"/>
                                          </p:stCondLst>
                                        </p:cTn>
                                        <p:tgtEl>
                                          <p:spTgt spid="140"/>
                                        </p:tgtEl>
                                        <p:attrNameLst>
                                          <p:attrName>style.visibility</p:attrName>
                                        </p:attrNameLst>
                                      </p:cBhvr>
                                      <p:to>
                                        <p:strVal val="visible"/>
                                      </p:to>
                                    </p:set>
                                    <p:animEffect transition="in" filter="fade">
                                      <p:cBhvr>
                                        <p:cTn id="272" dur="1000"/>
                                        <p:tgtEl>
                                          <p:spTgt spid="140"/>
                                        </p:tgtEl>
                                      </p:cBhvr>
                                    </p:animEffect>
                                  </p:childTnLst>
                                </p:cTn>
                              </p:par>
                              <p:par>
                                <p:cTn id="273" presetID="10" presetClass="entr" presetSubtype="0" fill="hold" nodeType="withEffect">
                                  <p:stCondLst>
                                    <p:cond delay="0"/>
                                  </p:stCondLst>
                                  <p:childTnLst>
                                    <p:set>
                                      <p:cBhvr>
                                        <p:cTn id="274" dur="1" fill="hold">
                                          <p:stCondLst>
                                            <p:cond delay="0"/>
                                          </p:stCondLst>
                                        </p:cTn>
                                        <p:tgtEl>
                                          <p:spTgt spid="143"/>
                                        </p:tgtEl>
                                        <p:attrNameLst>
                                          <p:attrName>style.visibility</p:attrName>
                                        </p:attrNameLst>
                                      </p:cBhvr>
                                      <p:to>
                                        <p:strVal val="visible"/>
                                      </p:to>
                                    </p:set>
                                    <p:animEffect transition="in" filter="fade">
                                      <p:cBhvr>
                                        <p:cTn id="275" dur="1000"/>
                                        <p:tgtEl>
                                          <p:spTgt spid="143"/>
                                        </p:tgtEl>
                                      </p:cBhvr>
                                    </p:animEffect>
                                  </p:childTnLst>
                                </p:cTn>
                              </p:par>
                              <p:par>
                                <p:cTn id="276" presetID="10" presetClass="entr" presetSubtype="0" fill="hold" nodeType="withEffect">
                                  <p:stCondLst>
                                    <p:cond delay="0"/>
                                  </p:stCondLst>
                                  <p:childTnLst>
                                    <p:set>
                                      <p:cBhvr>
                                        <p:cTn id="277" dur="1" fill="hold">
                                          <p:stCondLst>
                                            <p:cond delay="0"/>
                                          </p:stCondLst>
                                        </p:cTn>
                                        <p:tgtEl>
                                          <p:spTgt spid="146"/>
                                        </p:tgtEl>
                                        <p:attrNameLst>
                                          <p:attrName>style.visibility</p:attrName>
                                        </p:attrNameLst>
                                      </p:cBhvr>
                                      <p:to>
                                        <p:strVal val="visible"/>
                                      </p:to>
                                    </p:set>
                                    <p:animEffect transition="in" filter="fade">
                                      <p:cBhvr>
                                        <p:cTn id="278" dur="1000"/>
                                        <p:tgtEl>
                                          <p:spTgt spid="146"/>
                                        </p:tgtEl>
                                      </p:cBhvr>
                                    </p:animEffect>
                                  </p:childTnLst>
                                </p:cTn>
                              </p:par>
                              <p:par>
                                <p:cTn id="279" presetID="10" presetClass="entr" presetSubtype="0" fill="hold" nodeType="withEffect">
                                  <p:stCondLst>
                                    <p:cond delay="0"/>
                                  </p:stCondLst>
                                  <p:childTnLst>
                                    <p:set>
                                      <p:cBhvr>
                                        <p:cTn id="280" dur="1" fill="hold">
                                          <p:stCondLst>
                                            <p:cond delay="0"/>
                                          </p:stCondLst>
                                        </p:cTn>
                                        <p:tgtEl>
                                          <p:spTgt spid="149"/>
                                        </p:tgtEl>
                                        <p:attrNameLst>
                                          <p:attrName>style.visibility</p:attrName>
                                        </p:attrNameLst>
                                      </p:cBhvr>
                                      <p:to>
                                        <p:strVal val="visible"/>
                                      </p:to>
                                    </p:set>
                                    <p:animEffect transition="in" filter="fade">
                                      <p:cBhvr>
                                        <p:cTn id="281" dur="1000"/>
                                        <p:tgtEl>
                                          <p:spTgt spid="149"/>
                                        </p:tgtEl>
                                      </p:cBhvr>
                                    </p:animEffect>
                                  </p:childTnLst>
                                </p:cTn>
                              </p:par>
                              <p:par>
                                <p:cTn id="282" presetID="10" presetClass="entr" presetSubtype="0" fill="hold" nodeType="withEffect">
                                  <p:stCondLst>
                                    <p:cond delay="0"/>
                                  </p:stCondLst>
                                  <p:childTnLst>
                                    <p:set>
                                      <p:cBhvr>
                                        <p:cTn id="283" dur="1" fill="hold">
                                          <p:stCondLst>
                                            <p:cond delay="0"/>
                                          </p:stCondLst>
                                        </p:cTn>
                                        <p:tgtEl>
                                          <p:spTgt spid="152"/>
                                        </p:tgtEl>
                                        <p:attrNameLst>
                                          <p:attrName>style.visibility</p:attrName>
                                        </p:attrNameLst>
                                      </p:cBhvr>
                                      <p:to>
                                        <p:strVal val="visible"/>
                                      </p:to>
                                    </p:set>
                                    <p:animEffect transition="in" filter="fade">
                                      <p:cBhvr>
                                        <p:cTn id="284" dur="1000"/>
                                        <p:tgtEl>
                                          <p:spTgt spid="152"/>
                                        </p:tgtEl>
                                      </p:cBhvr>
                                    </p:animEffect>
                                  </p:childTnLst>
                                </p:cTn>
                              </p:par>
                              <p:par>
                                <p:cTn id="285" presetID="10" presetClass="entr" presetSubtype="0" fill="hold" nodeType="withEffect">
                                  <p:stCondLst>
                                    <p:cond delay="0"/>
                                  </p:stCondLst>
                                  <p:childTnLst>
                                    <p:set>
                                      <p:cBhvr>
                                        <p:cTn id="286" dur="1" fill="hold">
                                          <p:stCondLst>
                                            <p:cond delay="0"/>
                                          </p:stCondLst>
                                        </p:cTn>
                                        <p:tgtEl>
                                          <p:spTgt spid="155"/>
                                        </p:tgtEl>
                                        <p:attrNameLst>
                                          <p:attrName>style.visibility</p:attrName>
                                        </p:attrNameLst>
                                      </p:cBhvr>
                                      <p:to>
                                        <p:strVal val="visible"/>
                                      </p:to>
                                    </p:set>
                                    <p:animEffect transition="in" filter="fade">
                                      <p:cBhvr>
                                        <p:cTn id="287" dur="1000"/>
                                        <p:tgtEl>
                                          <p:spTgt spid="15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22" grpId="0"/>
      <p:bldP spid="29" grpId="0"/>
      <p:bldP spid="30" grpId="0"/>
      <p:bldP spid="31" grpId="0"/>
      <p:bldP spid="83" grpId="0"/>
      <p:bldP spid="94" grpId="0"/>
      <p:bldP spid="95" grpId="0"/>
      <p:bldP spid="96" grpId="0"/>
      <p:bldP spid="97" grpId="0"/>
      <p:bldP spid="98" grpId="0"/>
      <p:bldP spid="99" grpId="0"/>
      <p:bldP spid="100" grpId="0"/>
      <p:bldP spid="101" grpId="0"/>
      <p:bldP spid="102" grpId="0"/>
      <p:bldP spid="103" grpId="0"/>
      <p:bldP spid="104" grpId="0"/>
      <p:bldP spid="105" grpId="0"/>
      <p:bldP spid="106" grpId="0"/>
      <p:bldP spid="107" grpId="0"/>
      <p:bldP spid="108" grpId="0" animBg="1"/>
      <p:bldP spid="109" grpId="0" animBg="1"/>
      <p:bldP spid="110" grpId="0" animBg="1"/>
      <p:bldP spid="111" grpId="0" animBg="1"/>
      <p:bldP spid="112" grpId="0" animBg="1"/>
      <p:bldP spid="113" grpId="0"/>
      <p:bldP spid="133" grpId="0"/>
    </p:bldLst>
  </p:timing>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C77A660-5BD7-7480-5C1F-F2A6FFA354DA}"/>
              </a:ext>
            </a:extLst>
          </p:cNvPr>
          <p:cNvSpPr txBox="1">
            <a:spLocks/>
          </p:cNvSpPr>
          <p:nvPr/>
        </p:nvSpPr>
        <p:spPr>
          <a:xfrm>
            <a:off x="1144626" y="1672911"/>
            <a:ext cx="3873640" cy="805203"/>
          </a:xfrm>
          <a:prstGeom prst="rect">
            <a:avLst/>
          </a:prstGeom>
        </p:spPr>
        <p:txBody>
          <a:bodyPr vert="horz" lIns="121920" tIns="60960" rIns="121920" bIns="60960" rtlCol="0" anchor="t" anchorCtr="0">
            <a:noAutofit/>
          </a:bodyPr>
          <a:lstStyle>
            <a:lvl1pPr algn="l" defTabSz="457200" rtl="0" eaLnBrk="1" latinLnBrk="0" hangingPunct="1">
              <a:spcBef>
                <a:spcPct val="0"/>
              </a:spcBef>
              <a:buNone/>
              <a:defRPr sz="4800" b="0" i="0" kern="1200" spc="-100" baseline="0">
                <a:gradFill>
                  <a:gsLst>
                    <a:gs pos="0">
                      <a:schemeClr val="tx1"/>
                    </a:gs>
                    <a:gs pos="100000">
                      <a:schemeClr val="tx1"/>
                    </a:gs>
                  </a:gsLst>
                  <a:lin ang="5400000" scaled="1"/>
                </a:gradFill>
                <a:latin typeface="+mj-lt"/>
                <a:ea typeface="+mj-ea"/>
                <a:cs typeface="Arial"/>
              </a:defRPr>
            </a:lvl1pPr>
          </a:lstStyle>
          <a:p>
            <a:pPr algn="ctr" defTabSz="609576">
              <a:defRPr/>
            </a:pPr>
            <a:r>
              <a:rPr lang="en-US" sz="3200" b="1" spc="-133" dirty="0">
                <a:solidFill>
                  <a:prstClr val="white"/>
                </a:solidFill>
                <a:latin typeface="Calibri" panose="020F0502020204030204" pitchFamily="34" charset="0"/>
                <a:ea typeface="Amazon Ember" panose="020B0603020204020204" pitchFamily="34" charset="0"/>
                <a:cs typeface="Calibri" panose="020F0502020204030204" pitchFamily="34" charset="0"/>
              </a:rPr>
              <a:t>Instance generation</a:t>
            </a:r>
          </a:p>
        </p:txBody>
      </p:sp>
      <p:sp>
        <p:nvSpPr>
          <p:cNvPr id="3" name="Title 1">
            <a:extLst>
              <a:ext uri="{FF2B5EF4-FFF2-40B4-BE49-F238E27FC236}">
                <a16:creationId xmlns:a16="http://schemas.microsoft.com/office/drawing/2014/main" id="{B64B5A2C-B55F-2DD2-7086-3E8FCF3333BC}"/>
              </a:ext>
            </a:extLst>
          </p:cNvPr>
          <p:cNvSpPr txBox="1">
            <a:spLocks/>
          </p:cNvSpPr>
          <p:nvPr/>
        </p:nvSpPr>
        <p:spPr>
          <a:xfrm>
            <a:off x="830347" y="2611363"/>
            <a:ext cx="11277600" cy="1647123"/>
          </a:xfrm>
          <a:prstGeom prst="rect">
            <a:avLst/>
          </a:prstGeom>
        </p:spPr>
        <p:txBody>
          <a:bodyPr vert="horz" lIns="121920" tIns="60960" rIns="121920" bIns="60960" rtlCol="0" anchor="t">
            <a:normAutofit/>
          </a:bodyPr>
          <a:lstStyle>
            <a:lvl1pPr algn="l" defTabSz="457200" rtl="0" eaLnBrk="1" latinLnBrk="0" hangingPunct="1">
              <a:spcBef>
                <a:spcPct val="0"/>
              </a:spcBef>
              <a:buNone/>
              <a:defRPr sz="2800" b="1" i="0" kern="1200">
                <a:solidFill>
                  <a:schemeClr val="tx1"/>
                </a:solidFill>
                <a:latin typeface="Arial"/>
                <a:ea typeface="+mj-ea"/>
                <a:cs typeface="Arial"/>
              </a:defRPr>
            </a:lvl1pPr>
          </a:lstStyle>
          <a:p>
            <a:pPr algn="ctr" defTabSz="609576">
              <a:defRPr/>
            </a:pPr>
            <a:r>
              <a:rPr lang="en-US" sz="9600" dirty="0">
                <a:solidFill>
                  <a:prstClr val="white"/>
                </a:solidFill>
                <a:latin typeface="Calibri" panose="020F0502020204030204" pitchFamily="34" charset="0"/>
                <a:ea typeface="Amazon Ember" panose="020B0603020204020204" pitchFamily="34" charset="0"/>
                <a:cs typeface="Calibri" panose="020F0502020204030204" pitchFamily="34" charset="0"/>
              </a:rPr>
              <a:t>c7gn.xlarge</a:t>
            </a:r>
          </a:p>
        </p:txBody>
      </p:sp>
      <p:sp>
        <p:nvSpPr>
          <p:cNvPr id="4" name="Title 1">
            <a:extLst>
              <a:ext uri="{FF2B5EF4-FFF2-40B4-BE49-F238E27FC236}">
                <a16:creationId xmlns:a16="http://schemas.microsoft.com/office/drawing/2014/main" id="{5C222927-BE25-6228-281D-D8A19A15E036}"/>
              </a:ext>
            </a:extLst>
          </p:cNvPr>
          <p:cNvSpPr txBox="1">
            <a:spLocks/>
          </p:cNvSpPr>
          <p:nvPr/>
        </p:nvSpPr>
        <p:spPr>
          <a:xfrm>
            <a:off x="2302132" y="4551696"/>
            <a:ext cx="1744759" cy="1233147"/>
          </a:xfrm>
          <a:prstGeom prst="rect">
            <a:avLst/>
          </a:prstGeom>
        </p:spPr>
        <p:txBody>
          <a:bodyPr vert="horz" lIns="121920" tIns="60960" rIns="121920" bIns="60960" rtlCol="0" anchor="t" anchorCtr="0">
            <a:noAutofit/>
          </a:bodyPr>
          <a:lstStyle>
            <a:lvl1pPr algn="l" defTabSz="457200" rtl="0" eaLnBrk="1" latinLnBrk="0" hangingPunct="1">
              <a:spcBef>
                <a:spcPct val="0"/>
              </a:spcBef>
              <a:buNone/>
              <a:defRPr sz="4800" b="0" i="0" kern="1200" spc="-100" baseline="0">
                <a:gradFill>
                  <a:gsLst>
                    <a:gs pos="0">
                      <a:schemeClr val="tx1"/>
                    </a:gs>
                    <a:gs pos="100000">
                      <a:schemeClr val="tx1"/>
                    </a:gs>
                  </a:gsLst>
                  <a:lin ang="5400000" scaled="1"/>
                </a:gradFill>
                <a:latin typeface="+mj-lt"/>
                <a:ea typeface="+mj-ea"/>
                <a:cs typeface="Arial"/>
              </a:defRPr>
            </a:lvl1pPr>
          </a:lstStyle>
          <a:p>
            <a:pPr algn="r" defTabSz="609576">
              <a:defRPr/>
            </a:pPr>
            <a:r>
              <a:rPr lang="en-US" sz="3200" b="1" spc="-133" dirty="0">
                <a:solidFill>
                  <a:prstClr val="white"/>
                </a:solidFill>
                <a:latin typeface="Calibri" panose="020F0502020204030204" pitchFamily="34" charset="0"/>
                <a:ea typeface="Amazon Ember" panose="020B0603020204020204" pitchFamily="34" charset="0"/>
                <a:cs typeface="Calibri" panose="020F0502020204030204" pitchFamily="34" charset="0"/>
              </a:rPr>
              <a:t>Instance </a:t>
            </a:r>
          </a:p>
          <a:p>
            <a:pPr algn="r" defTabSz="609576">
              <a:defRPr/>
            </a:pPr>
            <a:r>
              <a:rPr lang="en-US" sz="3200" b="1" spc="-133" dirty="0">
                <a:solidFill>
                  <a:prstClr val="white"/>
                </a:solidFill>
                <a:latin typeface="Calibri" panose="020F0502020204030204" pitchFamily="34" charset="0"/>
                <a:ea typeface="Amazon Ember" panose="020B0603020204020204" pitchFamily="34" charset="0"/>
                <a:cs typeface="Calibri" panose="020F0502020204030204" pitchFamily="34" charset="0"/>
              </a:rPr>
              <a:t>family</a:t>
            </a:r>
          </a:p>
        </p:txBody>
      </p:sp>
      <p:sp>
        <p:nvSpPr>
          <p:cNvPr id="5" name="Title 1">
            <a:extLst>
              <a:ext uri="{FF2B5EF4-FFF2-40B4-BE49-F238E27FC236}">
                <a16:creationId xmlns:a16="http://schemas.microsoft.com/office/drawing/2014/main" id="{AC0C66EC-972E-0899-2D79-2F7C9F40099C}"/>
              </a:ext>
            </a:extLst>
          </p:cNvPr>
          <p:cNvSpPr txBox="1">
            <a:spLocks/>
          </p:cNvSpPr>
          <p:nvPr/>
        </p:nvSpPr>
        <p:spPr>
          <a:xfrm>
            <a:off x="6788082" y="4551696"/>
            <a:ext cx="2731051" cy="650243"/>
          </a:xfrm>
          <a:prstGeom prst="rect">
            <a:avLst/>
          </a:prstGeom>
        </p:spPr>
        <p:txBody>
          <a:bodyPr vert="horz" lIns="121920" tIns="60960" rIns="121920" bIns="60960" rtlCol="0" anchor="t" anchorCtr="0">
            <a:noAutofit/>
          </a:bodyPr>
          <a:lstStyle>
            <a:lvl1pPr algn="l" defTabSz="457200" rtl="0" eaLnBrk="1" latinLnBrk="0" hangingPunct="1">
              <a:spcBef>
                <a:spcPct val="0"/>
              </a:spcBef>
              <a:buNone/>
              <a:defRPr sz="4800" b="0" i="0" kern="1200" spc="-100" baseline="0">
                <a:gradFill>
                  <a:gsLst>
                    <a:gs pos="0">
                      <a:schemeClr val="tx1"/>
                    </a:gs>
                    <a:gs pos="100000">
                      <a:schemeClr val="tx1"/>
                    </a:gs>
                  </a:gsLst>
                  <a:lin ang="5400000" scaled="1"/>
                </a:gradFill>
                <a:latin typeface="+mj-lt"/>
                <a:ea typeface="+mj-ea"/>
                <a:cs typeface="Arial"/>
              </a:defRPr>
            </a:lvl1pPr>
          </a:lstStyle>
          <a:p>
            <a:pPr algn="ctr" defTabSz="609576">
              <a:defRPr/>
            </a:pPr>
            <a:r>
              <a:rPr lang="en-US" sz="3200" b="1" spc="-133" dirty="0">
                <a:solidFill>
                  <a:prstClr val="white"/>
                </a:solidFill>
                <a:latin typeface="Calibri" panose="020F0502020204030204" pitchFamily="34" charset="0"/>
                <a:ea typeface="Amazon Ember" panose="020B0603020204020204" pitchFamily="34" charset="0"/>
                <a:cs typeface="Calibri" panose="020F0502020204030204" pitchFamily="34" charset="0"/>
              </a:rPr>
              <a:t>Instance size</a:t>
            </a:r>
          </a:p>
        </p:txBody>
      </p:sp>
      <p:sp>
        <p:nvSpPr>
          <p:cNvPr id="6" name="Right Brace 5">
            <a:extLst>
              <a:ext uri="{FF2B5EF4-FFF2-40B4-BE49-F238E27FC236}">
                <a16:creationId xmlns:a16="http://schemas.microsoft.com/office/drawing/2014/main" id="{DAAE844B-8337-AE43-F279-83AD8ECBC9FD}"/>
              </a:ext>
            </a:extLst>
          </p:cNvPr>
          <p:cNvSpPr/>
          <p:nvPr/>
        </p:nvSpPr>
        <p:spPr>
          <a:xfrm rot="5400000">
            <a:off x="3306939" y="3912228"/>
            <a:ext cx="306202" cy="757188"/>
          </a:xfrm>
          <a:prstGeom prst="rightBrace">
            <a:avLst>
              <a:gd name="adj1" fmla="val 71969"/>
              <a:gd name="adj2" fmla="val 50000"/>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 name="Right Brace 6">
            <a:extLst>
              <a:ext uri="{FF2B5EF4-FFF2-40B4-BE49-F238E27FC236}">
                <a16:creationId xmlns:a16="http://schemas.microsoft.com/office/drawing/2014/main" id="{489EF4C6-A5B1-A5E7-6227-937EAC4AD013}"/>
              </a:ext>
            </a:extLst>
          </p:cNvPr>
          <p:cNvSpPr/>
          <p:nvPr/>
        </p:nvSpPr>
        <p:spPr>
          <a:xfrm rot="16200000" flipV="1">
            <a:off x="3943726" y="2200434"/>
            <a:ext cx="306202" cy="757188"/>
          </a:xfrm>
          <a:prstGeom prst="rightBrace">
            <a:avLst>
              <a:gd name="adj1" fmla="val 71969"/>
              <a:gd name="adj2" fmla="val 50000"/>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 name="Right Brace 7">
            <a:extLst>
              <a:ext uri="{FF2B5EF4-FFF2-40B4-BE49-F238E27FC236}">
                <a16:creationId xmlns:a16="http://schemas.microsoft.com/office/drawing/2014/main" id="{2242280A-73E0-6D33-DC84-F751C9D507DF}"/>
              </a:ext>
            </a:extLst>
          </p:cNvPr>
          <p:cNvSpPr/>
          <p:nvPr/>
        </p:nvSpPr>
        <p:spPr>
          <a:xfrm rot="5400000">
            <a:off x="7859967" y="2642020"/>
            <a:ext cx="375183" cy="3366586"/>
          </a:xfrm>
          <a:prstGeom prst="rightBrace">
            <a:avLst>
              <a:gd name="adj1" fmla="val 71969"/>
              <a:gd name="adj2" fmla="val 50000"/>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 name="Title 1">
            <a:extLst>
              <a:ext uri="{FF2B5EF4-FFF2-40B4-BE49-F238E27FC236}">
                <a16:creationId xmlns:a16="http://schemas.microsoft.com/office/drawing/2014/main" id="{701C1D14-21F9-836F-7E0B-41215E70E478}"/>
              </a:ext>
            </a:extLst>
          </p:cNvPr>
          <p:cNvSpPr txBox="1">
            <a:spLocks/>
          </p:cNvSpPr>
          <p:nvPr/>
        </p:nvSpPr>
        <p:spPr>
          <a:xfrm>
            <a:off x="3986081" y="4551714"/>
            <a:ext cx="2936782" cy="572658"/>
          </a:xfrm>
          <a:prstGeom prst="rect">
            <a:avLst/>
          </a:prstGeom>
        </p:spPr>
        <p:txBody>
          <a:bodyPr vert="horz" lIns="121920" tIns="60960" rIns="121920" bIns="60960" rtlCol="0" anchor="t" anchorCtr="0">
            <a:noAutofit/>
          </a:bodyPr>
          <a:lstStyle>
            <a:lvl1pPr algn="l" defTabSz="457200" rtl="0" eaLnBrk="1" latinLnBrk="0" hangingPunct="1">
              <a:spcBef>
                <a:spcPct val="0"/>
              </a:spcBef>
              <a:buNone/>
              <a:defRPr sz="4800" b="0" i="0" kern="1200" spc="-100" baseline="0">
                <a:gradFill>
                  <a:gsLst>
                    <a:gs pos="0">
                      <a:schemeClr val="tx1"/>
                    </a:gs>
                    <a:gs pos="100000">
                      <a:schemeClr val="tx1"/>
                    </a:gs>
                  </a:gsLst>
                  <a:lin ang="5400000" scaled="1"/>
                </a:gradFill>
                <a:latin typeface="+mj-lt"/>
                <a:ea typeface="+mj-ea"/>
                <a:cs typeface="Arial"/>
              </a:defRPr>
            </a:lvl1pPr>
          </a:lstStyle>
          <a:p>
            <a:pPr algn="ctr" defTabSz="609576">
              <a:defRPr/>
            </a:pPr>
            <a:r>
              <a:rPr lang="en-US" sz="3200" b="1" spc="-133" dirty="0">
                <a:solidFill>
                  <a:prstClr val="white"/>
                </a:solidFill>
                <a:latin typeface="Calibri" panose="020F0502020204030204" pitchFamily="34" charset="0"/>
                <a:ea typeface="Amazon Ember" panose="020B0603020204020204" pitchFamily="34" charset="0"/>
                <a:cs typeface="Calibri" panose="020F0502020204030204" pitchFamily="34" charset="0"/>
              </a:rPr>
              <a:t>Attribute(s)</a:t>
            </a:r>
          </a:p>
        </p:txBody>
      </p:sp>
      <p:sp>
        <p:nvSpPr>
          <p:cNvPr id="10" name="Right Brace 9">
            <a:extLst>
              <a:ext uri="{FF2B5EF4-FFF2-40B4-BE49-F238E27FC236}">
                <a16:creationId xmlns:a16="http://schemas.microsoft.com/office/drawing/2014/main" id="{B681FA0F-C2D8-3D16-47E3-49BB1172AA79}"/>
              </a:ext>
            </a:extLst>
          </p:cNvPr>
          <p:cNvSpPr/>
          <p:nvPr/>
        </p:nvSpPr>
        <p:spPr>
          <a:xfrm rot="5400000">
            <a:off x="4999712" y="3656845"/>
            <a:ext cx="306202" cy="1267953"/>
          </a:xfrm>
          <a:prstGeom prst="rightBrace">
            <a:avLst>
              <a:gd name="adj1" fmla="val 71969"/>
              <a:gd name="adj2" fmla="val 50000"/>
            </a:avLst>
          </a:prstGeom>
          <a:noFill/>
          <a:ln w="12700" cap="flat" cmpd="sng" algn="ctr">
            <a:solidFill>
              <a:srgbClr val="FF8500"/>
            </a:solid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500" b="0" i="0" u="none" strike="noStrike" kern="0" cap="none" spc="0" normalizeH="0" baseline="0" noProof="0" dirty="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 name="Title 1">
            <a:extLst>
              <a:ext uri="{FF2B5EF4-FFF2-40B4-BE49-F238E27FC236}">
                <a16:creationId xmlns:a16="http://schemas.microsoft.com/office/drawing/2014/main" id="{D32C6157-8AB5-323D-F535-8476CB3BC968}"/>
              </a:ext>
            </a:extLst>
          </p:cNvPr>
          <p:cNvSpPr txBox="1">
            <a:spLocks/>
          </p:cNvSpPr>
          <p:nvPr/>
        </p:nvSpPr>
        <p:spPr>
          <a:xfrm>
            <a:off x="624811" y="166664"/>
            <a:ext cx="109728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r>
              <a:rPr lang="en-US" dirty="0">
                <a:solidFill>
                  <a:schemeClr val="bg1"/>
                </a:solidFill>
                <a:latin typeface="Calibri" panose="020F0502020204030204" pitchFamily="34" charset="0"/>
                <a:ea typeface="Amazon Ember" panose="020B0603020204020204" pitchFamily="34" charset="0"/>
                <a:cs typeface="Calibri" panose="020F0502020204030204" pitchFamily="34" charset="0"/>
              </a:rPr>
              <a:t>Instance Naming</a:t>
            </a:r>
          </a:p>
        </p:txBody>
      </p:sp>
    </p:spTree>
    <p:extLst>
      <p:ext uri="{BB962C8B-B14F-4D97-AF65-F5344CB8AC3E}">
        <p14:creationId xmlns:p14="http://schemas.microsoft.com/office/powerpoint/2010/main" val="375052887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32CAD2-CF11-459B-ED36-DA3FE1328066}"/>
              </a:ext>
            </a:extLst>
          </p:cNvPr>
          <p:cNvSpPr txBox="1">
            <a:spLocks/>
          </p:cNvSpPr>
          <p:nvPr/>
        </p:nvSpPr>
        <p:spPr>
          <a:xfrm>
            <a:off x="642358" y="158005"/>
            <a:ext cx="91440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r>
              <a:rPr lang="en-US">
                <a:solidFill>
                  <a:schemeClr val="bg1"/>
                </a:solidFill>
                <a:latin typeface="Calibri" panose="020F0502020204030204" pitchFamily="34" charset="0"/>
                <a:ea typeface="Amazon Ember" panose="020B0603020204020204" pitchFamily="34" charset="0"/>
                <a:cs typeface="Calibri" panose="020F0502020204030204" pitchFamily="34" charset="0"/>
              </a:rPr>
              <a:t>Instance Sizing</a:t>
            </a:r>
            <a:endParaRPr lang="en-US" dirty="0">
              <a:solidFill>
                <a:schemeClr val="bg1"/>
              </a:solidFill>
              <a:latin typeface="Calibri" panose="020F0502020204030204" pitchFamily="34" charset="0"/>
              <a:ea typeface="Amazon Ember" panose="020B0603020204020204" pitchFamily="34" charset="0"/>
              <a:cs typeface="Calibri" panose="020F0502020204030204" pitchFamily="34" charset="0"/>
            </a:endParaRPr>
          </a:p>
        </p:txBody>
      </p:sp>
      <p:sp>
        <p:nvSpPr>
          <p:cNvPr id="3" name="TextBox 2">
            <a:extLst>
              <a:ext uri="{FF2B5EF4-FFF2-40B4-BE49-F238E27FC236}">
                <a16:creationId xmlns:a16="http://schemas.microsoft.com/office/drawing/2014/main" id="{BC831480-2A76-F07B-3CF9-6E8DA591D64D}"/>
              </a:ext>
            </a:extLst>
          </p:cNvPr>
          <p:cNvSpPr txBox="1"/>
          <p:nvPr/>
        </p:nvSpPr>
        <p:spPr>
          <a:xfrm>
            <a:off x="578822" y="5521431"/>
            <a:ext cx="1857032" cy="323165"/>
          </a:xfrm>
          <a:prstGeom prst="rect">
            <a:avLst/>
          </a:prstGeom>
          <a:noFill/>
        </p:spPr>
        <p:txBody>
          <a:bodyPr wrap="square" rtlCol="0">
            <a:spAutoFit/>
          </a:bodyPr>
          <a:lstStyle/>
          <a:p>
            <a:pPr algn="ctr">
              <a:defRPr/>
            </a:pPr>
            <a:r>
              <a:rPr lang="en-US" sz="1500" dirty="0">
                <a:solidFill>
                  <a:prstClr val="white"/>
                </a:solidFill>
                <a:latin typeface="Calibri" panose="020F0502020204030204" pitchFamily="34" charset="0"/>
                <a:ea typeface="Amazon Ember" panose="020B0603020204020204" pitchFamily="34" charset="0"/>
                <a:cs typeface="Calibri" panose="020F0502020204030204" pitchFamily="34" charset="0"/>
              </a:rPr>
              <a:t>c7gn.8xlarge</a:t>
            </a:r>
          </a:p>
        </p:txBody>
      </p:sp>
      <p:sp>
        <p:nvSpPr>
          <p:cNvPr id="4" name="Rounded Rectangle 5">
            <a:extLst>
              <a:ext uri="{FF2B5EF4-FFF2-40B4-BE49-F238E27FC236}">
                <a16:creationId xmlns:a16="http://schemas.microsoft.com/office/drawing/2014/main" id="{803ED81B-929A-43B9-F4C6-9DBE8EFB3E4A}"/>
              </a:ext>
            </a:extLst>
          </p:cNvPr>
          <p:cNvSpPr/>
          <p:nvPr/>
        </p:nvSpPr>
        <p:spPr>
          <a:xfrm>
            <a:off x="578822" y="1422079"/>
            <a:ext cx="1857032" cy="3727553"/>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dirty="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8xlarge</a:t>
            </a:r>
          </a:p>
        </p:txBody>
      </p:sp>
      <p:sp>
        <p:nvSpPr>
          <p:cNvPr id="5" name="TextBox 4">
            <a:extLst>
              <a:ext uri="{FF2B5EF4-FFF2-40B4-BE49-F238E27FC236}">
                <a16:creationId xmlns:a16="http://schemas.microsoft.com/office/drawing/2014/main" id="{6A1C05F1-1D8F-69ED-04C5-20FB2F34A2EC}"/>
              </a:ext>
            </a:extLst>
          </p:cNvPr>
          <p:cNvSpPr txBox="1"/>
          <p:nvPr/>
        </p:nvSpPr>
        <p:spPr>
          <a:xfrm>
            <a:off x="3478983" y="5521431"/>
            <a:ext cx="1857032" cy="323165"/>
          </a:xfrm>
          <a:prstGeom prst="rect">
            <a:avLst/>
          </a:prstGeom>
          <a:noFill/>
        </p:spPr>
        <p:txBody>
          <a:bodyPr wrap="square" rtlCol="0">
            <a:spAutoFit/>
          </a:bodyPr>
          <a:lstStyle/>
          <a:p>
            <a:pPr algn="ctr">
              <a:defRPr/>
            </a:pPr>
            <a:r>
              <a:rPr lang="en-US" sz="1500" dirty="0">
                <a:solidFill>
                  <a:prstClr val="white"/>
                </a:solidFill>
                <a:latin typeface="Calibri" panose="020F0502020204030204" pitchFamily="34" charset="0"/>
                <a:ea typeface="Amazon Ember" panose="020B0603020204020204" pitchFamily="34" charset="0"/>
                <a:cs typeface="Calibri" panose="020F0502020204030204" pitchFamily="34" charset="0"/>
              </a:rPr>
              <a:t>2 – c7gn.4xlarge</a:t>
            </a:r>
          </a:p>
        </p:txBody>
      </p:sp>
      <p:sp>
        <p:nvSpPr>
          <p:cNvPr id="6" name="Rounded Rectangle 7">
            <a:extLst>
              <a:ext uri="{FF2B5EF4-FFF2-40B4-BE49-F238E27FC236}">
                <a16:creationId xmlns:a16="http://schemas.microsoft.com/office/drawing/2014/main" id="{5AA19788-8A65-17EB-5677-BEC3163007B9}"/>
              </a:ext>
            </a:extLst>
          </p:cNvPr>
          <p:cNvSpPr/>
          <p:nvPr/>
        </p:nvSpPr>
        <p:spPr>
          <a:xfrm>
            <a:off x="3478984" y="1434062"/>
            <a:ext cx="1857032" cy="1718872"/>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4xlarge</a:t>
            </a:r>
          </a:p>
        </p:txBody>
      </p:sp>
      <p:sp>
        <p:nvSpPr>
          <p:cNvPr id="7" name="Rounded Rectangle 9">
            <a:extLst>
              <a:ext uri="{FF2B5EF4-FFF2-40B4-BE49-F238E27FC236}">
                <a16:creationId xmlns:a16="http://schemas.microsoft.com/office/drawing/2014/main" id="{AE2FC23B-9648-62AE-68AA-1E7C2B85B7C1}"/>
              </a:ext>
            </a:extLst>
          </p:cNvPr>
          <p:cNvSpPr/>
          <p:nvPr/>
        </p:nvSpPr>
        <p:spPr>
          <a:xfrm>
            <a:off x="3478984" y="3442742"/>
            <a:ext cx="1857032" cy="1718872"/>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4xlarge</a:t>
            </a:r>
          </a:p>
        </p:txBody>
      </p:sp>
      <p:sp>
        <p:nvSpPr>
          <p:cNvPr id="8" name="Rounded Rectangle 12">
            <a:extLst>
              <a:ext uri="{FF2B5EF4-FFF2-40B4-BE49-F238E27FC236}">
                <a16:creationId xmlns:a16="http://schemas.microsoft.com/office/drawing/2014/main" id="{CF435C69-5CB0-3531-A7D9-4FD08DDFF04C}"/>
              </a:ext>
            </a:extLst>
          </p:cNvPr>
          <p:cNvSpPr/>
          <p:nvPr/>
        </p:nvSpPr>
        <p:spPr>
          <a:xfrm>
            <a:off x="6258107" y="1459044"/>
            <a:ext cx="1857032" cy="889415"/>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2xlarge</a:t>
            </a:r>
          </a:p>
        </p:txBody>
      </p:sp>
      <p:sp>
        <p:nvSpPr>
          <p:cNvPr id="9" name="Rounded Rectangle 15">
            <a:extLst>
              <a:ext uri="{FF2B5EF4-FFF2-40B4-BE49-F238E27FC236}">
                <a16:creationId xmlns:a16="http://schemas.microsoft.com/office/drawing/2014/main" id="{E6D9B40A-9EED-3927-B873-76E6D6DB8AFB}"/>
              </a:ext>
            </a:extLst>
          </p:cNvPr>
          <p:cNvSpPr/>
          <p:nvPr/>
        </p:nvSpPr>
        <p:spPr>
          <a:xfrm>
            <a:off x="6258107" y="2433404"/>
            <a:ext cx="1857032" cy="889415"/>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2xlarge</a:t>
            </a:r>
          </a:p>
        </p:txBody>
      </p:sp>
      <p:sp>
        <p:nvSpPr>
          <p:cNvPr id="10" name="Rounded Rectangle 16">
            <a:extLst>
              <a:ext uri="{FF2B5EF4-FFF2-40B4-BE49-F238E27FC236}">
                <a16:creationId xmlns:a16="http://schemas.microsoft.com/office/drawing/2014/main" id="{9881C2EB-3F24-41C8-4471-42DE6A85B9F0}"/>
              </a:ext>
            </a:extLst>
          </p:cNvPr>
          <p:cNvSpPr/>
          <p:nvPr/>
        </p:nvSpPr>
        <p:spPr>
          <a:xfrm>
            <a:off x="6258107" y="3412764"/>
            <a:ext cx="1857032" cy="889415"/>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2xlarge</a:t>
            </a:r>
          </a:p>
        </p:txBody>
      </p:sp>
      <p:sp>
        <p:nvSpPr>
          <p:cNvPr id="11" name="Rounded Rectangle 17">
            <a:extLst>
              <a:ext uri="{FF2B5EF4-FFF2-40B4-BE49-F238E27FC236}">
                <a16:creationId xmlns:a16="http://schemas.microsoft.com/office/drawing/2014/main" id="{D34CEA78-ECBE-7DFE-18EC-2B490F513B5F}"/>
              </a:ext>
            </a:extLst>
          </p:cNvPr>
          <p:cNvSpPr/>
          <p:nvPr/>
        </p:nvSpPr>
        <p:spPr>
          <a:xfrm>
            <a:off x="6258107" y="4387124"/>
            <a:ext cx="1857032" cy="889415"/>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2xlarge</a:t>
            </a:r>
          </a:p>
        </p:txBody>
      </p:sp>
      <p:sp>
        <p:nvSpPr>
          <p:cNvPr id="12" name="Rounded Rectangle 27">
            <a:extLst>
              <a:ext uri="{FF2B5EF4-FFF2-40B4-BE49-F238E27FC236}">
                <a16:creationId xmlns:a16="http://schemas.microsoft.com/office/drawing/2014/main" id="{2F2808DF-888D-85FC-8812-A226367C4CFF}"/>
              </a:ext>
            </a:extLst>
          </p:cNvPr>
          <p:cNvSpPr/>
          <p:nvPr/>
        </p:nvSpPr>
        <p:spPr>
          <a:xfrm>
            <a:off x="9178500" y="3347061"/>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3" name="Rounded Rectangle 29">
            <a:extLst>
              <a:ext uri="{FF2B5EF4-FFF2-40B4-BE49-F238E27FC236}">
                <a16:creationId xmlns:a16="http://schemas.microsoft.com/office/drawing/2014/main" id="{5EAECCFF-CE91-48AA-A8DF-74AA3D30DB58}"/>
              </a:ext>
            </a:extLst>
          </p:cNvPr>
          <p:cNvSpPr/>
          <p:nvPr/>
        </p:nvSpPr>
        <p:spPr>
          <a:xfrm>
            <a:off x="9178500" y="3869968"/>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4" name="Rounded Rectangle 30">
            <a:extLst>
              <a:ext uri="{FF2B5EF4-FFF2-40B4-BE49-F238E27FC236}">
                <a16:creationId xmlns:a16="http://schemas.microsoft.com/office/drawing/2014/main" id="{84D49583-D98D-F57E-F881-19A66C33856E}"/>
              </a:ext>
            </a:extLst>
          </p:cNvPr>
          <p:cNvSpPr/>
          <p:nvPr/>
        </p:nvSpPr>
        <p:spPr>
          <a:xfrm>
            <a:off x="9178500" y="4371230"/>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 name="Rounded Rectangle 31">
            <a:extLst>
              <a:ext uri="{FF2B5EF4-FFF2-40B4-BE49-F238E27FC236}">
                <a16:creationId xmlns:a16="http://schemas.microsoft.com/office/drawing/2014/main" id="{78382C45-0F90-D92C-7787-DCC15F3745E3}"/>
              </a:ext>
            </a:extLst>
          </p:cNvPr>
          <p:cNvSpPr/>
          <p:nvPr/>
        </p:nvSpPr>
        <p:spPr>
          <a:xfrm>
            <a:off x="9178500" y="4880356"/>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6" name="Rounded Rectangle 32">
            <a:extLst>
              <a:ext uri="{FF2B5EF4-FFF2-40B4-BE49-F238E27FC236}">
                <a16:creationId xmlns:a16="http://schemas.microsoft.com/office/drawing/2014/main" id="{99102BE1-04DC-6820-BC56-169506781EBF}"/>
              </a:ext>
            </a:extLst>
          </p:cNvPr>
          <p:cNvSpPr/>
          <p:nvPr/>
        </p:nvSpPr>
        <p:spPr>
          <a:xfrm>
            <a:off x="9178500" y="1302872"/>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7" name="Rounded Rectangle 33">
            <a:extLst>
              <a:ext uri="{FF2B5EF4-FFF2-40B4-BE49-F238E27FC236}">
                <a16:creationId xmlns:a16="http://schemas.microsoft.com/office/drawing/2014/main" id="{9A1B8B6B-2EAD-F8E1-E38A-F48E8AACC2C8}"/>
              </a:ext>
            </a:extLst>
          </p:cNvPr>
          <p:cNvSpPr/>
          <p:nvPr/>
        </p:nvSpPr>
        <p:spPr>
          <a:xfrm>
            <a:off x="9178500" y="1825779"/>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8" name="Rounded Rectangle 34">
            <a:extLst>
              <a:ext uri="{FF2B5EF4-FFF2-40B4-BE49-F238E27FC236}">
                <a16:creationId xmlns:a16="http://schemas.microsoft.com/office/drawing/2014/main" id="{3A5BAA20-D74C-CAAB-DCE9-5D462198D274}"/>
              </a:ext>
            </a:extLst>
          </p:cNvPr>
          <p:cNvSpPr/>
          <p:nvPr/>
        </p:nvSpPr>
        <p:spPr>
          <a:xfrm>
            <a:off x="9178500" y="2327040"/>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9" name="Rounded Rectangle 35">
            <a:extLst>
              <a:ext uri="{FF2B5EF4-FFF2-40B4-BE49-F238E27FC236}">
                <a16:creationId xmlns:a16="http://schemas.microsoft.com/office/drawing/2014/main" id="{4B7C844D-CF35-81A9-168A-C8AC5A46AA2C}"/>
              </a:ext>
            </a:extLst>
          </p:cNvPr>
          <p:cNvSpPr/>
          <p:nvPr/>
        </p:nvSpPr>
        <p:spPr>
          <a:xfrm>
            <a:off x="9178500" y="2836166"/>
            <a:ext cx="1857032" cy="449689"/>
          </a:xfrm>
          <a:prstGeom prst="roundRect">
            <a:avLst/>
          </a:prstGeom>
          <a:solidFill>
            <a:srgbClr val="FF8500"/>
          </a:solidFill>
          <a:ln w="6350" cap="flat" cmpd="sng" algn="ctr">
            <a:noFill/>
            <a:prstDash val="solid"/>
            <a:miter lim="800000"/>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r>
              <a:rPr kumimoji="0" lang="en-US" sz="1500" b="0" i="0" u="none" strike="noStrike" kern="0" cap="none" spc="0" normalizeH="0" baseline="0" noProof="0" err="1">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rPr>
              <a:t>xlarge</a:t>
            </a:r>
            <a:endParaRPr kumimoji="0" lang="en-US" sz="1500" b="0" i="0" u="none" strike="noStrike" kern="0" cap="none" spc="0" normalizeH="0" baseline="0" noProof="0">
              <a:ln>
                <a:noFill/>
              </a:ln>
              <a:solidFill>
                <a:prstClr val="white"/>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0" name="TextBox 19">
            <a:extLst>
              <a:ext uri="{FF2B5EF4-FFF2-40B4-BE49-F238E27FC236}">
                <a16:creationId xmlns:a16="http://schemas.microsoft.com/office/drawing/2014/main" id="{60F44AD8-C2CB-D5A0-0400-19EEE9F96A85}"/>
              </a:ext>
            </a:extLst>
          </p:cNvPr>
          <p:cNvSpPr txBox="1"/>
          <p:nvPr/>
        </p:nvSpPr>
        <p:spPr>
          <a:xfrm>
            <a:off x="2687612" y="3056329"/>
            <a:ext cx="280846" cy="323165"/>
          </a:xfrm>
          <a:prstGeom prst="rect">
            <a:avLst/>
          </a:prstGeom>
          <a:noFill/>
        </p:spPr>
        <p:txBody>
          <a:bodyPr wrap="none" rtlCol="0">
            <a:spAutoFit/>
          </a:bodyPr>
          <a:lstStyle/>
          <a:p>
            <a:pPr>
              <a:defRPr/>
            </a:pPr>
            <a:r>
              <a:rPr lang="en-US" sz="1500" b="1">
                <a:solidFill>
                  <a:prstClr val="white"/>
                </a:solidFill>
                <a:latin typeface="Calibri" panose="020F0502020204030204" pitchFamily="34" charset="0"/>
                <a:ea typeface="Amazon Ember" panose="020B0603020204020204" pitchFamily="34" charset="0"/>
                <a:cs typeface="Calibri" panose="020F0502020204030204" pitchFamily="34" charset="0"/>
              </a:rPr>
              <a:t>≈</a:t>
            </a:r>
          </a:p>
        </p:txBody>
      </p:sp>
      <p:sp>
        <p:nvSpPr>
          <p:cNvPr id="21" name="TextBox 20">
            <a:extLst>
              <a:ext uri="{FF2B5EF4-FFF2-40B4-BE49-F238E27FC236}">
                <a16:creationId xmlns:a16="http://schemas.microsoft.com/office/drawing/2014/main" id="{CE06271F-F92B-71A9-0410-6CC62486682C}"/>
              </a:ext>
            </a:extLst>
          </p:cNvPr>
          <p:cNvSpPr txBox="1"/>
          <p:nvPr/>
        </p:nvSpPr>
        <p:spPr>
          <a:xfrm>
            <a:off x="6258106" y="5521431"/>
            <a:ext cx="1857032" cy="323165"/>
          </a:xfrm>
          <a:prstGeom prst="rect">
            <a:avLst/>
          </a:prstGeom>
          <a:noFill/>
        </p:spPr>
        <p:txBody>
          <a:bodyPr wrap="square" rtlCol="0">
            <a:spAutoFit/>
          </a:bodyPr>
          <a:lstStyle/>
          <a:p>
            <a:pPr algn="ctr">
              <a:defRPr/>
            </a:pPr>
            <a:r>
              <a:rPr lang="en-US" sz="1500" dirty="0">
                <a:solidFill>
                  <a:prstClr val="white"/>
                </a:solidFill>
                <a:latin typeface="Calibri" panose="020F0502020204030204" pitchFamily="34" charset="0"/>
                <a:ea typeface="Amazon Ember" panose="020B0603020204020204" pitchFamily="34" charset="0"/>
                <a:cs typeface="Calibri" panose="020F0502020204030204" pitchFamily="34" charset="0"/>
              </a:rPr>
              <a:t>4 – c7gn.2xlarge</a:t>
            </a:r>
          </a:p>
        </p:txBody>
      </p:sp>
      <p:sp>
        <p:nvSpPr>
          <p:cNvPr id="22" name="TextBox 21">
            <a:extLst>
              <a:ext uri="{FF2B5EF4-FFF2-40B4-BE49-F238E27FC236}">
                <a16:creationId xmlns:a16="http://schemas.microsoft.com/office/drawing/2014/main" id="{75C13AF1-210C-A2E7-61B6-07EB30ABE727}"/>
              </a:ext>
            </a:extLst>
          </p:cNvPr>
          <p:cNvSpPr txBox="1"/>
          <p:nvPr/>
        </p:nvSpPr>
        <p:spPr>
          <a:xfrm>
            <a:off x="5519547" y="3054664"/>
            <a:ext cx="280846" cy="323165"/>
          </a:xfrm>
          <a:prstGeom prst="rect">
            <a:avLst/>
          </a:prstGeom>
          <a:noFill/>
        </p:spPr>
        <p:txBody>
          <a:bodyPr wrap="none" rtlCol="0">
            <a:spAutoFit/>
          </a:bodyPr>
          <a:lstStyle/>
          <a:p>
            <a:pPr>
              <a:defRPr/>
            </a:pPr>
            <a:r>
              <a:rPr lang="en-US" sz="1500" b="1">
                <a:solidFill>
                  <a:prstClr val="white"/>
                </a:solidFill>
                <a:latin typeface="Calibri" panose="020F0502020204030204" pitchFamily="34" charset="0"/>
                <a:ea typeface="Amazon Ember" panose="020B0603020204020204" pitchFamily="34" charset="0"/>
                <a:cs typeface="Calibri" panose="020F0502020204030204" pitchFamily="34" charset="0"/>
              </a:rPr>
              <a:t>≈</a:t>
            </a:r>
          </a:p>
        </p:txBody>
      </p:sp>
      <p:sp>
        <p:nvSpPr>
          <p:cNvPr id="23" name="TextBox 22">
            <a:extLst>
              <a:ext uri="{FF2B5EF4-FFF2-40B4-BE49-F238E27FC236}">
                <a16:creationId xmlns:a16="http://schemas.microsoft.com/office/drawing/2014/main" id="{E99804D3-1E00-D5A0-8AB1-8F9837223CFF}"/>
              </a:ext>
            </a:extLst>
          </p:cNvPr>
          <p:cNvSpPr txBox="1"/>
          <p:nvPr/>
        </p:nvSpPr>
        <p:spPr>
          <a:xfrm>
            <a:off x="9178500" y="5521431"/>
            <a:ext cx="1816051" cy="323165"/>
          </a:xfrm>
          <a:prstGeom prst="rect">
            <a:avLst/>
          </a:prstGeom>
          <a:noFill/>
        </p:spPr>
        <p:txBody>
          <a:bodyPr wrap="square" rtlCol="0">
            <a:spAutoFit/>
          </a:bodyPr>
          <a:lstStyle/>
          <a:p>
            <a:pPr algn="ctr">
              <a:defRPr/>
            </a:pPr>
            <a:r>
              <a:rPr lang="en-US" sz="1500" dirty="0">
                <a:solidFill>
                  <a:prstClr val="white"/>
                </a:solidFill>
                <a:latin typeface="Calibri" panose="020F0502020204030204" pitchFamily="34" charset="0"/>
                <a:ea typeface="Amazon Ember" panose="020B0603020204020204" pitchFamily="34" charset="0"/>
                <a:cs typeface="Calibri" panose="020F0502020204030204" pitchFamily="34" charset="0"/>
              </a:rPr>
              <a:t>8 – c7gn.xlarge</a:t>
            </a:r>
          </a:p>
        </p:txBody>
      </p:sp>
      <p:sp>
        <p:nvSpPr>
          <p:cNvPr id="24" name="TextBox 23">
            <a:extLst>
              <a:ext uri="{FF2B5EF4-FFF2-40B4-BE49-F238E27FC236}">
                <a16:creationId xmlns:a16="http://schemas.microsoft.com/office/drawing/2014/main" id="{F0133040-28BF-7C99-85AB-3010CD9F87D0}"/>
              </a:ext>
            </a:extLst>
          </p:cNvPr>
          <p:cNvSpPr txBox="1"/>
          <p:nvPr/>
        </p:nvSpPr>
        <p:spPr>
          <a:xfrm>
            <a:off x="8460004" y="3054664"/>
            <a:ext cx="280846" cy="323165"/>
          </a:xfrm>
          <a:prstGeom prst="rect">
            <a:avLst/>
          </a:prstGeom>
          <a:noFill/>
        </p:spPr>
        <p:txBody>
          <a:bodyPr wrap="none" rtlCol="0">
            <a:spAutoFit/>
          </a:bodyPr>
          <a:lstStyle/>
          <a:p>
            <a:pPr>
              <a:defRPr/>
            </a:pPr>
            <a:r>
              <a:rPr lang="en-US" sz="1500" b="1">
                <a:solidFill>
                  <a:prstClr val="white"/>
                </a:solidFill>
                <a:latin typeface="Calibri" panose="020F0502020204030204" pitchFamily="34" charset="0"/>
                <a:ea typeface="Amazon Ember" panose="020B0603020204020204" pitchFamily="34" charset="0"/>
                <a:cs typeface="Calibri" panose="020F0502020204030204" pitchFamily="34" charset="0"/>
              </a:rPr>
              <a:t>≈</a:t>
            </a:r>
          </a:p>
        </p:txBody>
      </p:sp>
    </p:spTree>
    <p:extLst>
      <p:ext uri="{BB962C8B-B14F-4D97-AF65-F5344CB8AC3E}">
        <p14:creationId xmlns:p14="http://schemas.microsoft.com/office/powerpoint/2010/main" val="4047608729"/>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3F769CC-2F09-DB3C-C350-C4586B1A401C}"/>
              </a:ext>
            </a:extLst>
          </p:cNvPr>
          <p:cNvSpPr txBox="1">
            <a:spLocks/>
          </p:cNvSpPr>
          <p:nvPr/>
        </p:nvSpPr>
        <p:spPr>
          <a:xfrm>
            <a:off x="618370" y="193021"/>
            <a:ext cx="10972800" cy="535531"/>
          </a:xfrm>
          <a:prstGeom prst="rect">
            <a:avLst/>
          </a:prstGeom>
        </p:spPr>
        <p:txBody>
          <a:bodyPr vert="horz" wrap="square" lIns="0" tIns="45720" rIns="0" bIns="45720"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pPr marL="0" marR="0" lvl="0" indent="0" algn="l" defTabSz="914400" rtl="0" eaLnBrk="1" fontAlgn="auto" latinLnBrk="0" hangingPunct="1">
              <a:lnSpc>
                <a:spcPct val="90000"/>
              </a:lnSpc>
              <a:spcBef>
                <a:spcPct val="0"/>
              </a:spcBef>
              <a:spcAft>
                <a:spcPts val="0"/>
              </a:spcAft>
              <a:buClrTx/>
              <a:buSzTx/>
              <a:buFontTx/>
              <a:buNone/>
              <a:tabLst/>
              <a:defRPr/>
            </a:pPr>
            <a:r>
              <a:rPr kumimoji="0" lang="en-US" sz="3200" b="1" i="0" u="none" strike="noStrike" kern="1200" cap="none" spc="0" normalizeH="0" baseline="0" noProof="0">
                <a:ln>
                  <a:noFill/>
                </a:ln>
                <a:solidFill>
                  <a:sysClr val="window" lastClr="FFFFFF"/>
                </a:solidFill>
                <a:effectLst/>
                <a:uLnTx/>
                <a:uFillTx/>
                <a:latin typeface="Calibri" panose="020F0502020204030204" pitchFamily="34" charset="0"/>
                <a:cs typeface="Calibri" panose="020F0502020204030204" pitchFamily="34" charset="0"/>
              </a:rPr>
              <a:t>Choose your processor and architecture</a:t>
            </a:r>
            <a:endParaRPr kumimoji="0" lang="en-US" sz="3200" b="1" i="0" u="none" strike="noStrike" kern="1200" cap="none" spc="0" normalizeH="0" baseline="0" noProof="0" dirty="0">
              <a:ln>
                <a:noFill/>
              </a:ln>
              <a:solidFill>
                <a:sysClr val="window" lastClr="FFFFFF"/>
              </a:solidFill>
              <a:effectLst/>
              <a:uLnTx/>
              <a:uFillTx/>
              <a:latin typeface="Calibri" panose="020F0502020204030204" pitchFamily="34" charset="0"/>
              <a:cs typeface="Calibri" panose="020F0502020204030204" pitchFamily="34" charset="0"/>
            </a:endParaRPr>
          </a:p>
        </p:txBody>
      </p:sp>
      <p:sp>
        <p:nvSpPr>
          <p:cNvPr id="3" name="Rectangle 2">
            <a:extLst>
              <a:ext uri="{FF2B5EF4-FFF2-40B4-BE49-F238E27FC236}">
                <a16:creationId xmlns:a16="http://schemas.microsoft.com/office/drawing/2014/main" id="{24ADAFE5-B6C7-610C-D949-17D7F7E37D4C}"/>
              </a:ext>
            </a:extLst>
          </p:cNvPr>
          <p:cNvSpPr/>
          <p:nvPr/>
        </p:nvSpPr>
        <p:spPr>
          <a:xfrm>
            <a:off x="597944" y="5136776"/>
            <a:ext cx="10996112" cy="415435"/>
          </a:xfrm>
          <a:prstGeom prst="rect">
            <a:avLst/>
          </a:prstGeom>
          <a:noFill/>
        </p:spPr>
        <p:txBody>
          <a:bodyPr wrap="square">
            <a:spAutoFit/>
          </a:bodyPr>
          <a:lstStyle/>
          <a:p>
            <a:pPr algn="ctr" defTabSz="609561">
              <a:lnSpc>
                <a:spcPct val="90000"/>
              </a:lnSpc>
              <a:spcBef>
                <a:spcPts val="1000"/>
              </a:spcBef>
              <a:defRPr/>
            </a:pPr>
            <a:r>
              <a:rPr lang="en-US" sz="2333" kern="0" spc="67" dirty="0">
                <a:solidFill>
                  <a:srgbClr val="FF8500"/>
                </a:solidFill>
                <a:latin typeface="Calibri" panose="020F0502020204030204" pitchFamily="34" charset="0"/>
                <a:ea typeface="Amazon Ember Medium" panose="020B0603020204030204" pitchFamily="34" charset="0"/>
                <a:cs typeface="Calibri" panose="020F0502020204030204" pitchFamily="34" charset="0"/>
              </a:rPr>
              <a:t>Right compute for the right application and workload</a:t>
            </a:r>
          </a:p>
        </p:txBody>
      </p:sp>
      <p:grpSp>
        <p:nvGrpSpPr>
          <p:cNvPr id="4" name="Group 3">
            <a:extLst>
              <a:ext uri="{FF2B5EF4-FFF2-40B4-BE49-F238E27FC236}">
                <a16:creationId xmlns:a16="http://schemas.microsoft.com/office/drawing/2014/main" id="{773A2740-8D82-C8CD-375D-EF8010D9F893}"/>
              </a:ext>
            </a:extLst>
          </p:cNvPr>
          <p:cNvGrpSpPr/>
          <p:nvPr/>
        </p:nvGrpSpPr>
        <p:grpSpPr>
          <a:xfrm>
            <a:off x="449053" y="4635500"/>
            <a:ext cx="10995660" cy="222251"/>
            <a:chOff x="821436" y="5562600"/>
            <a:chExt cx="12983464" cy="266700"/>
          </a:xfrm>
        </p:grpSpPr>
        <p:cxnSp>
          <p:nvCxnSpPr>
            <p:cNvPr id="5" name="Straight Connector 4">
              <a:extLst>
                <a:ext uri="{FF2B5EF4-FFF2-40B4-BE49-F238E27FC236}">
                  <a16:creationId xmlns:a16="http://schemas.microsoft.com/office/drawing/2014/main" id="{C72A0D28-705A-1D7F-E7AA-1A0A4F47F96B}"/>
                </a:ext>
              </a:extLst>
            </p:cNvPr>
            <p:cNvCxnSpPr>
              <a:cxnSpLocks/>
            </p:cNvCxnSpPr>
            <p:nvPr/>
          </p:nvCxnSpPr>
          <p:spPr>
            <a:xfrm>
              <a:off x="821436" y="5562600"/>
              <a:ext cx="5907024" cy="0"/>
            </a:xfrm>
            <a:prstGeom prst="line">
              <a:avLst/>
            </a:prstGeom>
            <a:noFill/>
            <a:ln w="19050" cap="rnd" cmpd="sng" algn="ctr">
              <a:solidFill>
                <a:srgbClr val="7C59ED"/>
              </a:solidFill>
              <a:prstDash val="solid"/>
              <a:miter lim="800000"/>
              <a:headEnd type="none"/>
              <a:tailEnd type="none"/>
            </a:ln>
            <a:effectLst/>
          </p:spPr>
        </p:cxnSp>
        <p:cxnSp>
          <p:nvCxnSpPr>
            <p:cNvPr id="6" name="Straight Connector 5">
              <a:extLst>
                <a:ext uri="{FF2B5EF4-FFF2-40B4-BE49-F238E27FC236}">
                  <a16:creationId xmlns:a16="http://schemas.microsoft.com/office/drawing/2014/main" id="{7DE8C1BA-6007-D14F-F8E7-E627E98AE342}"/>
                </a:ext>
              </a:extLst>
            </p:cNvPr>
            <p:cNvCxnSpPr>
              <a:cxnSpLocks/>
            </p:cNvCxnSpPr>
            <p:nvPr/>
          </p:nvCxnSpPr>
          <p:spPr>
            <a:xfrm>
              <a:off x="7898606" y="5562600"/>
              <a:ext cx="5906294" cy="0"/>
            </a:xfrm>
            <a:prstGeom prst="line">
              <a:avLst/>
            </a:prstGeom>
            <a:noFill/>
            <a:ln w="19050" cap="rnd" cmpd="sng" algn="ctr">
              <a:solidFill>
                <a:srgbClr val="7C59ED"/>
              </a:solidFill>
              <a:prstDash val="solid"/>
              <a:miter lim="800000"/>
              <a:headEnd type="none"/>
              <a:tailEnd type="none"/>
            </a:ln>
            <a:effectLst/>
          </p:spPr>
        </p:cxnSp>
        <p:grpSp>
          <p:nvGrpSpPr>
            <p:cNvPr id="7" name="Group 6">
              <a:extLst>
                <a:ext uri="{FF2B5EF4-FFF2-40B4-BE49-F238E27FC236}">
                  <a16:creationId xmlns:a16="http://schemas.microsoft.com/office/drawing/2014/main" id="{51F2D35F-7B29-9E9A-DC26-D9E2AEEB9864}"/>
                </a:ext>
              </a:extLst>
            </p:cNvPr>
            <p:cNvGrpSpPr/>
            <p:nvPr/>
          </p:nvGrpSpPr>
          <p:grpSpPr>
            <a:xfrm>
              <a:off x="6728460" y="5562600"/>
              <a:ext cx="1173480" cy="266700"/>
              <a:chOff x="6591300" y="5562600"/>
              <a:chExt cx="1173480" cy="266700"/>
            </a:xfrm>
          </p:grpSpPr>
          <p:cxnSp>
            <p:nvCxnSpPr>
              <p:cNvPr id="8" name="Straight Connector 7">
                <a:extLst>
                  <a:ext uri="{FF2B5EF4-FFF2-40B4-BE49-F238E27FC236}">
                    <a16:creationId xmlns:a16="http://schemas.microsoft.com/office/drawing/2014/main" id="{91A106FF-D984-4FEA-704C-0851AE58D5E7}"/>
                  </a:ext>
                </a:extLst>
              </p:cNvPr>
              <p:cNvCxnSpPr>
                <a:cxnSpLocks/>
              </p:cNvCxnSpPr>
              <p:nvPr/>
            </p:nvCxnSpPr>
            <p:spPr>
              <a:xfrm>
                <a:off x="6591300" y="5562600"/>
                <a:ext cx="586740" cy="266700"/>
              </a:xfrm>
              <a:prstGeom prst="line">
                <a:avLst/>
              </a:prstGeom>
              <a:noFill/>
              <a:ln w="19050" cap="rnd" cmpd="sng" algn="ctr">
                <a:solidFill>
                  <a:srgbClr val="7C59ED"/>
                </a:solidFill>
                <a:prstDash val="solid"/>
                <a:miter lim="800000"/>
                <a:headEnd type="none"/>
                <a:tailEnd type="none"/>
              </a:ln>
              <a:effectLst/>
            </p:spPr>
          </p:cxnSp>
          <p:cxnSp>
            <p:nvCxnSpPr>
              <p:cNvPr id="9" name="Straight Connector 8">
                <a:extLst>
                  <a:ext uri="{FF2B5EF4-FFF2-40B4-BE49-F238E27FC236}">
                    <a16:creationId xmlns:a16="http://schemas.microsoft.com/office/drawing/2014/main" id="{92982330-79D8-C49C-B2B3-8A280A9A7718}"/>
                  </a:ext>
                </a:extLst>
              </p:cNvPr>
              <p:cNvCxnSpPr>
                <a:cxnSpLocks/>
              </p:cNvCxnSpPr>
              <p:nvPr/>
            </p:nvCxnSpPr>
            <p:spPr>
              <a:xfrm flipV="1">
                <a:off x="7178040" y="5562600"/>
                <a:ext cx="586740" cy="266700"/>
              </a:xfrm>
              <a:prstGeom prst="line">
                <a:avLst/>
              </a:prstGeom>
              <a:noFill/>
              <a:ln w="19050" cap="rnd" cmpd="sng" algn="ctr">
                <a:solidFill>
                  <a:srgbClr val="7C59ED"/>
                </a:solidFill>
                <a:prstDash val="solid"/>
                <a:miter lim="800000"/>
                <a:headEnd type="none"/>
                <a:tailEnd type="none"/>
              </a:ln>
              <a:effectLst/>
            </p:spPr>
          </p:cxnSp>
        </p:grpSp>
      </p:grpSp>
      <p:pic>
        <p:nvPicPr>
          <p:cNvPr id="10" name="Picture 9">
            <a:extLst>
              <a:ext uri="{FF2B5EF4-FFF2-40B4-BE49-F238E27FC236}">
                <a16:creationId xmlns:a16="http://schemas.microsoft.com/office/drawing/2014/main" id="{65F8586A-FC94-9AE9-0984-3DE6A09D1318}"/>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237659" y="2324156"/>
            <a:ext cx="1546803" cy="371158"/>
          </a:xfrm>
          <a:prstGeom prst="rect">
            <a:avLst/>
          </a:prstGeom>
        </p:spPr>
      </p:pic>
      <p:cxnSp>
        <p:nvCxnSpPr>
          <p:cNvPr id="11" name="Straight Connector 10">
            <a:extLst>
              <a:ext uri="{FF2B5EF4-FFF2-40B4-BE49-F238E27FC236}">
                <a16:creationId xmlns:a16="http://schemas.microsoft.com/office/drawing/2014/main" id="{95BFF3DC-1B44-340D-F520-E6D6DA8B422E}"/>
              </a:ext>
            </a:extLst>
          </p:cNvPr>
          <p:cNvCxnSpPr>
            <a:cxnSpLocks/>
          </p:cNvCxnSpPr>
          <p:nvPr/>
        </p:nvCxnSpPr>
        <p:spPr>
          <a:xfrm>
            <a:off x="2714084" y="1934182"/>
            <a:ext cx="0" cy="2102588"/>
          </a:xfrm>
          <a:prstGeom prst="line">
            <a:avLst/>
          </a:prstGeom>
          <a:noFill/>
          <a:ln w="19050" cap="flat" cmpd="sng" algn="ctr">
            <a:solidFill>
              <a:srgbClr val="FF8500"/>
            </a:solidFill>
            <a:prstDash val="solid"/>
            <a:miter lim="800000"/>
          </a:ln>
          <a:effectLst/>
        </p:spPr>
      </p:cxnSp>
      <p:cxnSp>
        <p:nvCxnSpPr>
          <p:cNvPr id="12" name="Straight Connector 11">
            <a:extLst>
              <a:ext uri="{FF2B5EF4-FFF2-40B4-BE49-F238E27FC236}">
                <a16:creationId xmlns:a16="http://schemas.microsoft.com/office/drawing/2014/main" id="{9D6E6353-812C-7AF3-6562-B4B0D0B79BED}"/>
              </a:ext>
            </a:extLst>
          </p:cNvPr>
          <p:cNvCxnSpPr>
            <a:cxnSpLocks/>
          </p:cNvCxnSpPr>
          <p:nvPr/>
        </p:nvCxnSpPr>
        <p:spPr>
          <a:xfrm>
            <a:off x="4838444" y="1934182"/>
            <a:ext cx="0" cy="2102588"/>
          </a:xfrm>
          <a:prstGeom prst="line">
            <a:avLst/>
          </a:prstGeom>
          <a:noFill/>
          <a:ln w="19050" cap="flat" cmpd="sng" algn="ctr">
            <a:solidFill>
              <a:srgbClr val="FF8500"/>
            </a:solidFill>
            <a:prstDash val="solid"/>
            <a:miter lim="800000"/>
          </a:ln>
          <a:effectLst/>
        </p:spPr>
      </p:cxnSp>
      <p:sp>
        <p:nvSpPr>
          <p:cNvPr id="13" name="TextBox 12">
            <a:extLst>
              <a:ext uri="{FF2B5EF4-FFF2-40B4-BE49-F238E27FC236}">
                <a16:creationId xmlns:a16="http://schemas.microsoft.com/office/drawing/2014/main" id="{C9585316-1CD0-B7B5-BE8B-4E24CC36C561}"/>
              </a:ext>
            </a:extLst>
          </p:cNvPr>
          <p:cNvSpPr txBox="1"/>
          <p:nvPr/>
        </p:nvSpPr>
        <p:spPr>
          <a:xfrm>
            <a:off x="207044" y="3221400"/>
            <a:ext cx="2499080" cy="943613"/>
          </a:xfrm>
          <a:prstGeom prst="rect">
            <a:avLst/>
          </a:prstGeom>
          <a:noFill/>
        </p:spPr>
        <p:txBody>
          <a:bodyPr wrap="square" lIns="47625" tIns="47625" rIns="47625" bIns="47625" rtlCol="0">
            <a:no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380976">
              <a:defRPr/>
            </a:pPr>
            <a:r>
              <a:rPr lang="en-US" altLang="en-US" sz="1667" spc="0" dirty="0">
                <a:solidFill>
                  <a:srgbClr val="FFFFFF"/>
                </a:solidFill>
                <a:latin typeface="Calibri" panose="020F0502020204030204" pitchFamily="34" charset="0"/>
                <a:cs typeface="Calibri" panose="020F0502020204030204" pitchFamily="34" charset="0"/>
              </a:rPr>
              <a:t>Intel</a:t>
            </a:r>
            <a:r>
              <a:rPr lang="en-US" altLang="en-US" sz="1667" spc="0" baseline="30000" dirty="0">
                <a:solidFill>
                  <a:srgbClr val="FFFFFF"/>
                </a:solidFill>
                <a:latin typeface="Calibri" panose="020F0502020204030204" pitchFamily="34" charset="0"/>
                <a:cs typeface="Calibri" panose="020F0502020204030204" pitchFamily="34" charset="0"/>
              </a:rPr>
              <a:t>®</a:t>
            </a:r>
            <a:r>
              <a:rPr lang="en-US" altLang="en-US" sz="1667" spc="0" dirty="0">
                <a:solidFill>
                  <a:srgbClr val="FFFFFF"/>
                </a:solidFill>
                <a:latin typeface="Calibri" panose="020F0502020204030204" pitchFamily="34" charset="0"/>
                <a:cs typeface="Calibri" panose="020F0502020204030204" pitchFamily="34" charset="0"/>
              </a:rPr>
              <a:t> Xeon</a:t>
            </a:r>
            <a:r>
              <a:rPr lang="en-US" altLang="en-US" sz="1667" spc="0" baseline="30000" dirty="0">
                <a:solidFill>
                  <a:srgbClr val="FFFFFF"/>
                </a:solidFill>
                <a:latin typeface="Calibri" panose="020F0502020204030204" pitchFamily="34" charset="0"/>
                <a:cs typeface="Calibri" panose="020F0502020204030204" pitchFamily="34" charset="0"/>
              </a:rPr>
              <a:t>®</a:t>
            </a:r>
            <a:r>
              <a:rPr lang="en-US" altLang="en-US" sz="1667" spc="0" dirty="0">
                <a:solidFill>
                  <a:srgbClr val="FFFFFF"/>
                </a:solidFill>
                <a:latin typeface="Calibri" panose="020F0502020204030204" pitchFamily="34" charset="0"/>
                <a:cs typeface="Calibri" panose="020F0502020204030204" pitchFamily="34" charset="0"/>
              </a:rPr>
              <a:t> Scalable (Skylake) processor</a:t>
            </a:r>
          </a:p>
        </p:txBody>
      </p:sp>
      <p:sp>
        <p:nvSpPr>
          <p:cNvPr id="14" name="TextBox 13">
            <a:extLst>
              <a:ext uri="{FF2B5EF4-FFF2-40B4-BE49-F238E27FC236}">
                <a16:creationId xmlns:a16="http://schemas.microsoft.com/office/drawing/2014/main" id="{A03CFCBA-38E9-432A-A2A2-3DA011751A34}"/>
              </a:ext>
            </a:extLst>
          </p:cNvPr>
          <p:cNvSpPr txBox="1"/>
          <p:nvPr/>
        </p:nvSpPr>
        <p:spPr>
          <a:xfrm>
            <a:off x="4654549" y="3221400"/>
            <a:ext cx="2713024" cy="669660"/>
          </a:xfrm>
          <a:prstGeom prst="rect">
            <a:avLst/>
          </a:prstGeom>
          <a:noFill/>
        </p:spPr>
        <p:txBody>
          <a:bodyPr wrap="square" lIns="47625" tIns="47625" rIns="47625" bIns="47625" rtlCol="0">
            <a:no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380976">
              <a:defRPr/>
            </a:pPr>
            <a:r>
              <a:rPr lang="en-US" sz="1667" spc="0" dirty="0">
                <a:solidFill>
                  <a:srgbClr val="FFFFFF"/>
                </a:solidFill>
                <a:latin typeface="Calibri" panose="020F0502020204030204" pitchFamily="34" charset="0"/>
                <a:cs typeface="Calibri" panose="020F0502020204030204" pitchFamily="34" charset="0"/>
              </a:rPr>
              <a:t>AMD EPYC processor</a:t>
            </a:r>
          </a:p>
        </p:txBody>
      </p:sp>
      <p:sp>
        <p:nvSpPr>
          <p:cNvPr id="15" name="TextBox 14">
            <a:extLst>
              <a:ext uri="{FF2B5EF4-FFF2-40B4-BE49-F238E27FC236}">
                <a16:creationId xmlns:a16="http://schemas.microsoft.com/office/drawing/2014/main" id="{0C08C350-3FA3-4CAD-EC94-35F6C9559FE4}"/>
              </a:ext>
            </a:extLst>
          </p:cNvPr>
          <p:cNvSpPr txBox="1"/>
          <p:nvPr/>
        </p:nvSpPr>
        <p:spPr>
          <a:xfrm>
            <a:off x="2408711" y="3221400"/>
            <a:ext cx="2713024" cy="669660"/>
          </a:xfrm>
          <a:prstGeom prst="rect">
            <a:avLst/>
          </a:prstGeom>
          <a:noFill/>
        </p:spPr>
        <p:txBody>
          <a:bodyPr wrap="square" lIns="47625" tIns="47625" rIns="47625" bIns="47625" rtlCol="0">
            <a:no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380976">
              <a:defRPr/>
            </a:pPr>
            <a:r>
              <a:rPr lang="en-US" sz="1667" spc="0" dirty="0">
                <a:solidFill>
                  <a:srgbClr val="FFFFFF"/>
                </a:solidFill>
                <a:latin typeface="Calibri" panose="020F0502020204030204" pitchFamily="34" charset="0"/>
                <a:cs typeface="Calibri" panose="020F0502020204030204" pitchFamily="34" charset="0"/>
              </a:rPr>
              <a:t>NVIDIA V100</a:t>
            </a:r>
          </a:p>
          <a:p>
            <a:pPr algn="ctr" defTabSz="380976">
              <a:defRPr/>
            </a:pPr>
            <a:r>
              <a:rPr lang="en-US" sz="1667" spc="0" dirty="0">
                <a:solidFill>
                  <a:srgbClr val="FFFFFF"/>
                </a:solidFill>
                <a:latin typeface="Calibri" panose="020F0502020204030204" pitchFamily="34" charset="0"/>
                <a:cs typeface="Calibri" panose="020F0502020204030204" pitchFamily="34" charset="0"/>
              </a:rPr>
              <a:t>Tensor Core GPUs</a:t>
            </a:r>
            <a:endParaRPr lang="en-US" altLang="en-US" sz="1667" spc="0" dirty="0">
              <a:solidFill>
                <a:srgbClr val="FFFFFF"/>
              </a:solidFill>
              <a:latin typeface="Calibri" panose="020F0502020204030204" pitchFamily="34" charset="0"/>
              <a:cs typeface="Calibri" panose="020F0502020204030204" pitchFamily="34" charset="0"/>
            </a:endParaRPr>
          </a:p>
        </p:txBody>
      </p:sp>
      <p:pic>
        <p:nvPicPr>
          <p:cNvPr id="16" name="Picture 2" descr="Image result for intel logo">
            <a:extLst>
              <a:ext uri="{FF2B5EF4-FFF2-40B4-BE49-F238E27FC236}">
                <a16:creationId xmlns:a16="http://schemas.microsoft.com/office/drawing/2014/main" id="{3B9E4991-A3E4-E706-8779-61FA3F19B55C}"/>
              </a:ext>
            </a:extLst>
          </p:cNvPr>
          <p:cNvPicPr>
            <a:picLocks noChangeAspect="1" noChangeArrowheads="1"/>
          </p:cNvPicPr>
          <p:nvPr/>
        </p:nvPicPr>
        <p:blipFill>
          <a:blip r:embed="rId4">
            <a:biLevel thresh="25000"/>
            <a:extLst>
              <a:ext uri="{BEBA8EAE-BF5A-486C-A8C5-ECC9F3942E4B}">
                <a14:imgProps xmlns:a14="http://schemas.microsoft.com/office/drawing/2010/main">
                  <a14:imgLayer r:embed="rId5">
                    <a14:imgEffect>
                      <a14:saturation sat="0"/>
                    </a14:imgEffect>
                    <a14:imgEffect>
                      <a14:brightnessContrast bright="100000" contrast="100000"/>
                    </a14:imgEffect>
                  </a14:imgLayer>
                </a14:imgProps>
              </a:ext>
              <a:ext uri="{28A0092B-C50C-407E-A947-70E740481C1C}">
                <a14:useLocalDpi xmlns:a14="http://schemas.microsoft.com/office/drawing/2010/main" val="0"/>
              </a:ext>
            </a:extLst>
          </a:blip>
          <a:srcRect/>
          <a:stretch>
            <a:fillRect/>
          </a:stretch>
        </p:blipFill>
        <p:spPr bwMode="auto">
          <a:xfrm>
            <a:off x="1028732" y="2154874"/>
            <a:ext cx="1069647" cy="709721"/>
          </a:xfrm>
          <a:prstGeom prst="rect">
            <a:avLst/>
          </a:prstGeom>
          <a:noFill/>
          <a:extLst>
            <a:ext uri="{909E8E84-426E-40DD-AFC4-6F175D3DCCD1}">
              <a14:hiddenFill xmlns:a14="http://schemas.microsoft.com/office/drawing/2010/main">
                <a:solidFill>
                  <a:srgbClr val="FFFFFF"/>
                </a:solidFill>
              </a14:hiddenFill>
            </a:ext>
          </a:extLst>
        </p:spPr>
      </p:pic>
      <p:cxnSp>
        <p:nvCxnSpPr>
          <p:cNvPr id="17" name="Straight Connector 16">
            <a:extLst>
              <a:ext uri="{FF2B5EF4-FFF2-40B4-BE49-F238E27FC236}">
                <a16:creationId xmlns:a16="http://schemas.microsoft.com/office/drawing/2014/main" id="{5512C709-308A-8FF2-5471-B884390241DD}"/>
              </a:ext>
            </a:extLst>
          </p:cNvPr>
          <p:cNvCxnSpPr>
            <a:cxnSpLocks/>
          </p:cNvCxnSpPr>
          <p:nvPr/>
        </p:nvCxnSpPr>
        <p:spPr>
          <a:xfrm>
            <a:off x="7183675" y="1905600"/>
            <a:ext cx="0" cy="2102588"/>
          </a:xfrm>
          <a:prstGeom prst="line">
            <a:avLst/>
          </a:prstGeom>
          <a:noFill/>
          <a:ln w="19050" cap="flat" cmpd="sng" algn="ctr">
            <a:solidFill>
              <a:srgbClr val="FF8500"/>
            </a:solidFill>
            <a:prstDash val="solid"/>
            <a:miter lim="800000"/>
          </a:ln>
          <a:effectLst/>
        </p:spPr>
      </p:cxnSp>
      <p:pic>
        <p:nvPicPr>
          <p:cNvPr id="18" name="Picture 17">
            <a:extLst>
              <a:ext uri="{FF2B5EF4-FFF2-40B4-BE49-F238E27FC236}">
                <a16:creationId xmlns:a16="http://schemas.microsoft.com/office/drawing/2014/main" id="{50954BC0-B9DC-D451-FE06-BD02B0847199}"/>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3046296" y="1926804"/>
            <a:ext cx="1437853" cy="1165861"/>
          </a:xfrm>
          <a:prstGeom prst="rect">
            <a:avLst/>
          </a:prstGeom>
        </p:spPr>
      </p:pic>
      <p:cxnSp>
        <p:nvCxnSpPr>
          <p:cNvPr id="19" name="Straight Connector 18">
            <a:extLst>
              <a:ext uri="{FF2B5EF4-FFF2-40B4-BE49-F238E27FC236}">
                <a16:creationId xmlns:a16="http://schemas.microsoft.com/office/drawing/2014/main" id="{E0ADF848-F4A6-4DE2-B355-86B09752059F}"/>
              </a:ext>
            </a:extLst>
          </p:cNvPr>
          <p:cNvCxnSpPr>
            <a:cxnSpLocks/>
          </p:cNvCxnSpPr>
          <p:nvPr/>
        </p:nvCxnSpPr>
        <p:spPr>
          <a:xfrm>
            <a:off x="9386026" y="1855304"/>
            <a:ext cx="0" cy="2102588"/>
          </a:xfrm>
          <a:prstGeom prst="line">
            <a:avLst/>
          </a:prstGeom>
          <a:noFill/>
          <a:ln w="19050" cap="flat" cmpd="sng" algn="ctr">
            <a:solidFill>
              <a:srgbClr val="FF8500"/>
            </a:solidFill>
            <a:prstDash val="solid"/>
            <a:miter lim="800000"/>
          </a:ln>
          <a:effectLst/>
        </p:spPr>
      </p:cxnSp>
      <p:sp>
        <p:nvSpPr>
          <p:cNvPr id="20" name="TextBox 19">
            <a:extLst>
              <a:ext uri="{FF2B5EF4-FFF2-40B4-BE49-F238E27FC236}">
                <a16:creationId xmlns:a16="http://schemas.microsoft.com/office/drawing/2014/main" id="{F8C41429-E153-A2FB-DC03-609B7C7940E9}"/>
              </a:ext>
            </a:extLst>
          </p:cNvPr>
          <p:cNvSpPr txBox="1"/>
          <p:nvPr/>
        </p:nvSpPr>
        <p:spPr>
          <a:xfrm>
            <a:off x="9132101" y="3221400"/>
            <a:ext cx="3001139" cy="661848"/>
          </a:xfrm>
          <a:prstGeom prst="rect">
            <a:avLst/>
          </a:prstGeom>
          <a:noFill/>
        </p:spPr>
        <p:txBody>
          <a:bodyPr wrap="square" lIns="121920" tIns="60960" rIns="121920" bIns="60960" rtlCol="0">
            <a:sp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975297">
              <a:spcBef>
                <a:spcPts val="640"/>
              </a:spcBef>
              <a:defRPr/>
            </a:pPr>
            <a:r>
              <a:rPr lang="en-US" sz="1667" spc="0" dirty="0">
                <a:solidFill>
                  <a:srgbClr val="FFFFFF"/>
                </a:solidFill>
                <a:latin typeface="Calibri" panose="020F0502020204030204" pitchFamily="34" charset="0"/>
                <a:cs typeface="Calibri" panose="020F0502020204030204" pitchFamily="34" charset="0"/>
              </a:rPr>
              <a:t>FPGAs for custom</a:t>
            </a:r>
          </a:p>
          <a:p>
            <a:pPr algn="ctr" defTabSz="975297">
              <a:spcBef>
                <a:spcPts val="640"/>
              </a:spcBef>
              <a:defRPr/>
            </a:pPr>
            <a:r>
              <a:rPr lang="en-US" sz="1667" spc="0" dirty="0">
                <a:solidFill>
                  <a:srgbClr val="FFFFFF"/>
                </a:solidFill>
                <a:latin typeface="Calibri" panose="020F0502020204030204" pitchFamily="34" charset="0"/>
                <a:cs typeface="Calibri" panose="020F0502020204030204" pitchFamily="34" charset="0"/>
              </a:rPr>
              <a:t>hardware acceleration</a:t>
            </a:r>
          </a:p>
        </p:txBody>
      </p:sp>
      <p:grpSp>
        <p:nvGrpSpPr>
          <p:cNvPr id="21" name="Graphic 3">
            <a:extLst>
              <a:ext uri="{FF2B5EF4-FFF2-40B4-BE49-F238E27FC236}">
                <a16:creationId xmlns:a16="http://schemas.microsoft.com/office/drawing/2014/main" id="{939A6BEA-F7F2-2F70-DC86-E669C3660305}"/>
              </a:ext>
            </a:extLst>
          </p:cNvPr>
          <p:cNvGrpSpPr/>
          <p:nvPr/>
        </p:nvGrpSpPr>
        <p:grpSpPr>
          <a:xfrm>
            <a:off x="10164691" y="2074090"/>
            <a:ext cx="808310" cy="808311"/>
            <a:chOff x="4333875" y="2333625"/>
            <a:chExt cx="476250" cy="476250"/>
          </a:xfrm>
          <a:solidFill>
            <a:srgbClr val="1D516C"/>
          </a:solidFill>
        </p:grpSpPr>
        <p:sp>
          <p:nvSpPr>
            <p:cNvPr id="22" name="Freeform: Shape 7">
              <a:extLst>
                <a:ext uri="{FF2B5EF4-FFF2-40B4-BE49-F238E27FC236}">
                  <a16:creationId xmlns:a16="http://schemas.microsoft.com/office/drawing/2014/main" id="{7B5F661A-0378-C99D-D1C6-8AA151569717}"/>
                </a:ext>
              </a:extLst>
            </p:cNvPr>
            <p:cNvSpPr/>
            <p:nvPr/>
          </p:nvSpPr>
          <p:spPr>
            <a:xfrm>
              <a:off x="4536281" y="2326481"/>
              <a:ext cx="276225" cy="276225"/>
            </a:xfrm>
            <a:custGeom>
              <a:avLst/>
              <a:gdLst>
                <a:gd name="connsiteX0" fmla="*/ 254794 w 276225"/>
                <a:gd name="connsiteY0" fmla="*/ 7144 h 276225"/>
                <a:gd name="connsiteX1" fmla="*/ 26194 w 276225"/>
                <a:gd name="connsiteY1" fmla="*/ 7144 h 276225"/>
                <a:gd name="connsiteX2" fmla="*/ 7144 w 276225"/>
                <a:gd name="connsiteY2" fmla="*/ 26194 h 276225"/>
                <a:gd name="connsiteX3" fmla="*/ 7144 w 276225"/>
                <a:gd name="connsiteY3" fmla="*/ 73819 h 276225"/>
                <a:gd name="connsiteX4" fmla="*/ 26194 w 276225"/>
                <a:gd name="connsiteY4" fmla="*/ 73819 h 276225"/>
                <a:gd name="connsiteX5" fmla="*/ 26194 w 276225"/>
                <a:gd name="connsiteY5" fmla="*/ 26194 h 276225"/>
                <a:gd name="connsiteX6" fmla="*/ 254794 w 276225"/>
                <a:gd name="connsiteY6" fmla="*/ 26194 h 276225"/>
                <a:gd name="connsiteX7" fmla="*/ 254794 w 276225"/>
                <a:gd name="connsiteY7" fmla="*/ 254794 h 276225"/>
                <a:gd name="connsiteX8" fmla="*/ 207169 w 276225"/>
                <a:gd name="connsiteY8" fmla="*/ 254794 h 276225"/>
                <a:gd name="connsiteX9" fmla="*/ 207169 w 276225"/>
                <a:gd name="connsiteY9" fmla="*/ 273844 h 276225"/>
                <a:gd name="connsiteX10" fmla="*/ 254794 w 276225"/>
                <a:gd name="connsiteY10" fmla="*/ 273844 h 276225"/>
                <a:gd name="connsiteX11" fmla="*/ 273844 w 276225"/>
                <a:gd name="connsiteY11" fmla="*/ 254794 h 276225"/>
                <a:gd name="connsiteX12" fmla="*/ 273844 w 276225"/>
                <a:gd name="connsiteY12" fmla="*/ 26194 h 276225"/>
                <a:gd name="connsiteX13" fmla="*/ 254794 w 276225"/>
                <a:gd name="connsiteY13" fmla="*/ 714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7144"/>
                  </a:moveTo>
                  <a:lnTo>
                    <a:pt x="26194" y="7144"/>
                  </a:lnTo>
                  <a:cubicBezTo>
                    <a:pt x="15716" y="7144"/>
                    <a:pt x="7144" y="15716"/>
                    <a:pt x="7144" y="26194"/>
                  </a:cubicBezTo>
                  <a:lnTo>
                    <a:pt x="7144" y="73819"/>
                  </a:lnTo>
                  <a:lnTo>
                    <a:pt x="26194" y="73819"/>
                  </a:lnTo>
                  <a:lnTo>
                    <a:pt x="26194" y="26194"/>
                  </a:lnTo>
                  <a:lnTo>
                    <a:pt x="254794" y="26194"/>
                  </a:lnTo>
                  <a:lnTo>
                    <a:pt x="254794" y="254794"/>
                  </a:lnTo>
                  <a:lnTo>
                    <a:pt x="207169" y="254794"/>
                  </a:lnTo>
                  <a:lnTo>
                    <a:pt x="207169" y="273844"/>
                  </a:lnTo>
                  <a:lnTo>
                    <a:pt x="254794" y="273844"/>
                  </a:lnTo>
                  <a:cubicBezTo>
                    <a:pt x="265271" y="273844"/>
                    <a:pt x="273844" y="265271"/>
                    <a:pt x="273844" y="254794"/>
                  </a:cubicBezTo>
                  <a:lnTo>
                    <a:pt x="273844" y="26194"/>
                  </a:lnTo>
                  <a:cubicBezTo>
                    <a:pt x="273844" y="15716"/>
                    <a:pt x="265271" y="7144"/>
                    <a:pt x="254794" y="7144"/>
                  </a:cubicBezTo>
                  <a:close/>
                </a:path>
              </a:pathLst>
            </a:custGeom>
            <a:solidFill>
              <a:srgbClr val="F8F8F8"/>
            </a:solidFill>
            <a:ln w="19050" cap="flat">
              <a:noFill/>
              <a:prstDash val="solid"/>
              <a:miter/>
            </a:ln>
          </p:spPr>
          <p:txBody>
            <a:bodyPr rtlCol="0" anchor="ctr"/>
            <a:lstStyle/>
            <a:p>
              <a:pPr defTabSz="571442">
                <a:defRPr/>
              </a:pPr>
              <a:endParaRPr lang="en-US" sz="1103" kern="0" dirty="0">
                <a:solidFill>
                  <a:srgbClr val="FFFFFF"/>
                </a:solidFill>
                <a:latin typeface="Calibri" panose="020F0502020204030204" pitchFamily="34" charset="0"/>
                <a:ea typeface="Amazon Ember" panose="020B0603020204020204" pitchFamily="34" charset="0"/>
                <a:cs typeface="Calibri" panose="020F0502020204030204" pitchFamily="34" charset="0"/>
              </a:endParaRPr>
            </a:p>
          </p:txBody>
        </p:sp>
        <p:sp>
          <p:nvSpPr>
            <p:cNvPr id="23" name="Freeform: Shape 8">
              <a:extLst>
                <a:ext uri="{FF2B5EF4-FFF2-40B4-BE49-F238E27FC236}">
                  <a16:creationId xmlns:a16="http://schemas.microsoft.com/office/drawing/2014/main" id="{AACAD413-7460-58E2-C1FB-E1C0829FEDBA}"/>
                </a:ext>
              </a:extLst>
            </p:cNvPr>
            <p:cNvSpPr/>
            <p:nvPr/>
          </p:nvSpPr>
          <p:spPr>
            <a:xfrm>
              <a:off x="4326731" y="2536031"/>
              <a:ext cx="276225" cy="276225"/>
            </a:xfrm>
            <a:custGeom>
              <a:avLst/>
              <a:gdLst>
                <a:gd name="connsiteX0" fmla="*/ 254794 w 276225"/>
                <a:gd name="connsiteY0" fmla="*/ 254794 h 276225"/>
                <a:gd name="connsiteX1" fmla="*/ 26194 w 276225"/>
                <a:gd name="connsiteY1" fmla="*/ 254794 h 276225"/>
                <a:gd name="connsiteX2" fmla="*/ 26194 w 276225"/>
                <a:gd name="connsiteY2" fmla="*/ 26194 h 276225"/>
                <a:gd name="connsiteX3" fmla="*/ 73819 w 276225"/>
                <a:gd name="connsiteY3" fmla="*/ 26194 h 276225"/>
                <a:gd name="connsiteX4" fmla="*/ 73819 w 276225"/>
                <a:gd name="connsiteY4" fmla="*/ 7144 h 276225"/>
                <a:gd name="connsiteX5" fmla="*/ 26194 w 276225"/>
                <a:gd name="connsiteY5" fmla="*/ 7144 h 276225"/>
                <a:gd name="connsiteX6" fmla="*/ 7144 w 276225"/>
                <a:gd name="connsiteY6" fmla="*/ 26194 h 276225"/>
                <a:gd name="connsiteX7" fmla="*/ 7144 w 276225"/>
                <a:gd name="connsiteY7" fmla="*/ 254794 h 276225"/>
                <a:gd name="connsiteX8" fmla="*/ 26194 w 276225"/>
                <a:gd name="connsiteY8" fmla="*/ 273844 h 276225"/>
                <a:gd name="connsiteX9" fmla="*/ 254794 w 276225"/>
                <a:gd name="connsiteY9" fmla="*/ 273844 h 276225"/>
                <a:gd name="connsiteX10" fmla="*/ 273844 w 276225"/>
                <a:gd name="connsiteY10" fmla="*/ 254794 h 276225"/>
                <a:gd name="connsiteX11" fmla="*/ 273844 w 276225"/>
                <a:gd name="connsiteY11" fmla="*/ 207169 h 276225"/>
                <a:gd name="connsiteX12" fmla="*/ 254794 w 276225"/>
                <a:gd name="connsiteY12" fmla="*/ 207169 h 276225"/>
                <a:gd name="connsiteX13" fmla="*/ 254794 w 276225"/>
                <a:gd name="connsiteY13" fmla="*/ 254794 h 2762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Lst>
              <a:rect l="l" t="t" r="r" b="b"/>
              <a:pathLst>
                <a:path w="276225" h="276225">
                  <a:moveTo>
                    <a:pt x="254794" y="254794"/>
                  </a:moveTo>
                  <a:lnTo>
                    <a:pt x="26194" y="254794"/>
                  </a:lnTo>
                  <a:lnTo>
                    <a:pt x="26194" y="26194"/>
                  </a:lnTo>
                  <a:lnTo>
                    <a:pt x="73819" y="26194"/>
                  </a:lnTo>
                  <a:lnTo>
                    <a:pt x="73819" y="7144"/>
                  </a:lnTo>
                  <a:lnTo>
                    <a:pt x="26194" y="7144"/>
                  </a:lnTo>
                  <a:cubicBezTo>
                    <a:pt x="15716" y="7144"/>
                    <a:pt x="7144" y="15716"/>
                    <a:pt x="7144" y="26194"/>
                  </a:cubicBezTo>
                  <a:lnTo>
                    <a:pt x="7144" y="254794"/>
                  </a:lnTo>
                  <a:cubicBezTo>
                    <a:pt x="7144" y="265271"/>
                    <a:pt x="15716" y="273844"/>
                    <a:pt x="26194" y="273844"/>
                  </a:cubicBezTo>
                  <a:lnTo>
                    <a:pt x="254794" y="273844"/>
                  </a:lnTo>
                  <a:cubicBezTo>
                    <a:pt x="265271" y="273844"/>
                    <a:pt x="273844" y="265271"/>
                    <a:pt x="273844" y="254794"/>
                  </a:cubicBezTo>
                  <a:lnTo>
                    <a:pt x="273844" y="207169"/>
                  </a:lnTo>
                  <a:lnTo>
                    <a:pt x="254794" y="207169"/>
                  </a:lnTo>
                  <a:lnTo>
                    <a:pt x="254794" y="254794"/>
                  </a:lnTo>
                  <a:close/>
                </a:path>
              </a:pathLst>
            </a:custGeom>
            <a:solidFill>
              <a:srgbClr val="F8F8F8"/>
            </a:solidFill>
            <a:ln w="19050" cap="flat">
              <a:noFill/>
              <a:prstDash val="solid"/>
              <a:miter/>
            </a:ln>
          </p:spPr>
          <p:txBody>
            <a:bodyPr rtlCol="0" anchor="ctr"/>
            <a:lstStyle/>
            <a:p>
              <a:pPr defTabSz="571442">
                <a:defRPr/>
              </a:pPr>
              <a:endParaRPr lang="en-US" sz="1103" kern="0" dirty="0">
                <a:solidFill>
                  <a:srgbClr val="FFFFFF"/>
                </a:solidFill>
                <a:latin typeface="Calibri" panose="020F0502020204030204" pitchFamily="34" charset="0"/>
                <a:ea typeface="Amazon Ember" panose="020B0603020204020204" pitchFamily="34" charset="0"/>
                <a:cs typeface="Calibri" panose="020F0502020204030204" pitchFamily="34" charset="0"/>
              </a:endParaRPr>
            </a:p>
          </p:txBody>
        </p:sp>
        <p:sp>
          <p:nvSpPr>
            <p:cNvPr id="24" name="Freeform: Shape 9">
              <a:extLst>
                <a:ext uri="{FF2B5EF4-FFF2-40B4-BE49-F238E27FC236}">
                  <a16:creationId xmlns:a16="http://schemas.microsoft.com/office/drawing/2014/main" id="{866DF377-42DB-39FA-858F-4C32D9DF3926}"/>
                </a:ext>
              </a:extLst>
            </p:cNvPr>
            <p:cNvSpPr/>
            <p:nvPr/>
          </p:nvSpPr>
          <p:spPr>
            <a:xfrm>
              <a:off x="4412456" y="2412206"/>
              <a:ext cx="314325" cy="314325"/>
            </a:xfrm>
            <a:custGeom>
              <a:avLst/>
              <a:gdLst>
                <a:gd name="connsiteX0" fmla="*/ 264319 w 314325"/>
                <a:gd name="connsiteY0" fmla="*/ 35719 h 314325"/>
                <a:gd name="connsiteX1" fmla="*/ 264319 w 314325"/>
                <a:gd name="connsiteY1" fmla="*/ 7144 h 314325"/>
                <a:gd name="connsiteX2" fmla="*/ 245269 w 314325"/>
                <a:gd name="connsiteY2" fmla="*/ 7144 h 314325"/>
                <a:gd name="connsiteX3" fmla="*/ 245269 w 314325"/>
                <a:gd name="connsiteY3" fmla="*/ 35719 h 314325"/>
                <a:gd name="connsiteX4" fmla="*/ 216694 w 314325"/>
                <a:gd name="connsiteY4" fmla="*/ 35719 h 314325"/>
                <a:gd name="connsiteX5" fmla="*/ 216694 w 314325"/>
                <a:gd name="connsiteY5" fmla="*/ 7144 h 314325"/>
                <a:gd name="connsiteX6" fmla="*/ 197644 w 314325"/>
                <a:gd name="connsiteY6" fmla="*/ 7144 h 314325"/>
                <a:gd name="connsiteX7" fmla="*/ 197644 w 314325"/>
                <a:gd name="connsiteY7" fmla="*/ 35719 h 314325"/>
                <a:gd name="connsiteX8" fmla="*/ 169069 w 314325"/>
                <a:gd name="connsiteY8" fmla="*/ 35719 h 314325"/>
                <a:gd name="connsiteX9" fmla="*/ 169069 w 314325"/>
                <a:gd name="connsiteY9" fmla="*/ 7144 h 314325"/>
                <a:gd name="connsiteX10" fmla="*/ 150019 w 314325"/>
                <a:gd name="connsiteY10" fmla="*/ 7144 h 314325"/>
                <a:gd name="connsiteX11" fmla="*/ 150019 w 314325"/>
                <a:gd name="connsiteY11" fmla="*/ 35719 h 314325"/>
                <a:gd name="connsiteX12" fmla="*/ 121444 w 314325"/>
                <a:gd name="connsiteY12" fmla="*/ 35719 h 314325"/>
                <a:gd name="connsiteX13" fmla="*/ 121444 w 314325"/>
                <a:gd name="connsiteY13" fmla="*/ 7144 h 314325"/>
                <a:gd name="connsiteX14" fmla="*/ 102394 w 314325"/>
                <a:gd name="connsiteY14" fmla="*/ 7144 h 314325"/>
                <a:gd name="connsiteX15" fmla="*/ 102394 w 314325"/>
                <a:gd name="connsiteY15" fmla="*/ 35719 h 314325"/>
                <a:gd name="connsiteX16" fmla="*/ 73819 w 314325"/>
                <a:gd name="connsiteY16" fmla="*/ 35719 h 314325"/>
                <a:gd name="connsiteX17" fmla="*/ 73819 w 314325"/>
                <a:gd name="connsiteY17" fmla="*/ 7144 h 314325"/>
                <a:gd name="connsiteX18" fmla="*/ 54769 w 314325"/>
                <a:gd name="connsiteY18" fmla="*/ 7144 h 314325"/>
                <a:gd name="connsiteX19" fmla="*/ 54769 w 314325"/>
                <a:gd name="connsiteY19" fmla="*/ 35719 h 314325"/>
                <a:gd name="connsiteX20" fmla="*/ 35719 w 314325"/>
                <a:gd name="connsiteY20" fmla="*/ 54769 h 314325"/>
                <a:gd name="connsiteX21" fmla="*/ 7144 w 314325"/>
                <a:gd name="connsiteY21" fmla="*/ 54769 h 314325"/>
                <a:gd name="connsiteX22" fmla="*/ 7144 w 314325"/>
                <a:gd name="connsiteY22" fmla="*/ 73819 h 314325"/>
                <a:gd name="connsiteX23" fmla="*/ 35719 w 314325"/>
                <a:gd name="connsiteY23" fmla="*/ 73819 h 314325"/>
                <a:gd name="connsiteX24" fmla="*/ 35719 w 314325"/>
                <a:gd name="connsiteY24" fmla="*/ 102394 h 314325"/>
                <a:gd name="connsiteX25" fmla="*/ 7144 w 314325"/>
                <a:gd name="connsiteY25" fmla="*/ 102394 h 314325"/>
                <a:gd name="connsiteX26" fmla="*/ 7144 w 314325"/>
                <a:gd name="connsiteY26" fmla="*/ 121444 h 314325"/>
                <a:gd name="connsiteX27" fmla="*/ 35719 w 314325"/>
                <a:gd name="connsiteY27" fmla="*/ 121444 h 314325"/>
                <a:gd name="connsiteX28" fmla="*/ 35719 w 314325"/>
                <a:gd name="connsiteY28" fmla="*/ 150019 h 314325"/>
                <a:gd name="connsiteX29" fmla="*/ 7144 w 314325"/>
                <a:gd name="connsiteY29" fmla="*/ 150019 h 314325"/>
                <a:gd name="connsiteX30" fmla="*/ 7144 w 314325"/>
                <a:gd name="connsiteY30" fmla="*/ 169069 h 314325"/>
                <a:gd name="connsiteX31" fmla="*/ 35719 w 314325"/>
                <a:gd name="connsiteY31" fmla="*/ 169069 h 314325"/>
                <a:gd name="connsiteX32" fmla="*/ 35719 w 314325"/>
                <a:gd name="connsiteY32" fmla="*/ 197644 h 314325"/>
                <a:gd name="connsiteX33" fmla="*/ 7144 w 314325"/>
                <a:gd name="connsiteY33" fmla="*/ 197644 h 314325"/>
                <a:gd name="connsiteX34" fmla="*/ 7144 w 314325"/>
                <a:gd name="connsiteY34" fmla="*/ 216694 h 314325"/>
                <a:gd name="connsiteX35" fmla="*/ 35719 w 314325"/>
                <a:gd name="connsiteY35" fmla="*/ 216694 h 314325"/>
                <a:gd name="connsiteX36" fmla="*/ 35719 w 314325"/>
                <a:gd name="connsiteY36" fmla="*/ 245269 h 314325"/>
                <a:gd name="connsiteX37" fmla="*/ 7144 w 314325"/>
                <a:gd name="connsiteY37" fmla="*/ 245269 h 314325"/>
                <a:gd name="connsiteX38" fmla="*/ 7144 w 314325"/>
                <a:gd name="connsiteY38" fmla="*/ 264319 h 314325"/>
                <a:gd name="connsiteX39" fmla="*/ 35719 w 314325"/>
                <a:gd name="connsiteY39" fmla="*/ 264319 h 314325"/>
                <a:gd name="connsiteX40" fmla="*/ 54769 w 314325"/>
                <a:gd name="connsiteY40" fmla="*/ 283369 h 314325"/>
                <a:gd name="connsiteX41" fmla="*/ 54769 w 314325"/>
                <a:gd name="connsiteY41" fmla="*/ 311944 h 314325"/>
                <a:gd name="connsiteX42" fmla="*/ 73819 w 314325"/>
                <a:gd name="connsiteY42" fmla="*/ 311944 h 314325"/>
                <a:gd name="connsiteX43" fmla="*/ 73819 w 314325"/>
                <a:gd name="connsiteY43" fmla="*/ 283369 h 314325"/>
                <a:gd name="connsiteX44" fmla="*/ 102394 w 314325"/>
                <a:gd name="connsiteY44" fmla="*/ 283369 h 314325"/>
                <a:gd name="connsiteX45" fmla="*/ 102394 w 314325"/>
                <a:gd name="connsiteY45" fmla="*/ 311944 h 314325"/>
                <a:gd name="connsiteX46" fmla="*/ 121444 w 314325"/>
                <a:gd name="connsiteY46" fmla="*/ 311944 h 314325"/>
                <a:gd name="connsiteX47" fmla="*/ 121444 w 314325"/>
                <a:gd name="connsiteY47" fmla="*/ 283369 h 314325"/>
                <a:gd name="connsiteX48" fmla="*/ 150019 w 314325"/>
                <a:gd name="connsiteY48" fmla="*/ 283369 h 314325"/>
                <a:gd name="connsiteX49" fmla="*/ 150019 w 314325"/>
                <a:gd name="connsiteY49" fmla="*/ 311944 h 314325"/>
                <a:gd name="connsiteX50" fmla="*/ 169069 w 314325"/>
                <a:gd name="connsiteY50" fmla="*/ 311944 h 314325"/>
                <a:gd name="connsiteX51" fmla="*/ 169069 w 314325"/>
                <a:gd name="connsiteY51" fmla="*/ 283369 h 314325"/>
                <a:gd name="connsiteX52" fmla="*/ 197644 w 314325"/>
                <a:gd name="connsiteY52" fmla="*/ 283369 h 314325"/>
                <a:gd name="connsiteX53" fmla="*/ 197644 w 314325"/>
                <a:gd name="connsiteY53" fmla="*/ 311944 h 314325"/>
                <a:gd name="connsiteX54" fmla="*/ 216694 w 314325"/>
                <a:gd name="connsiteY54" fmla="*/ 311944 h 314325"/>
                <a:gd name="connsiteX55" fmla="*/ 216694 w 314325"/>
                <a:gd name="connsiteY55" fmla="*/ 283369 h 314325"/>
                <a:gd name="connsiteX56" fmla="*/ 245269 w 314325"/>
                <a:gd name="connsiteY56" fmla="*/ 283369 h 314325"/>
                <a:gd name="connsiteX57" fmla="*/ 245269 w 314325"/>
                <a:gd name="connsiteY57" fmla="*/ 311944 h 314325"/>
                <a:gd name="connsiteX58" fmla="*/ 264319 w 314325"/>
                <a:gd name="connsiteY58" fmla="*/ 311944 h 314325"/>
                <a:gd name="connsiteX59" fmla="*/ 264319 w 314325"/>
                <a:gd name="connsiteY59" fmla="*/ 283369 h 314325"/>
                <a:gd name="connsiteX60" fmla="*/ 283369 w 314325"/>
                <a:gd name="connsiteY60" fmla="*/ 264319 h 314325"/>
                <a:gd name="connsiteX61" fmla="*/ 311944 w 314325"/>
                <a:gd name="connsiteY61" fmla="*/ 264319 h 314325"/>
                <a:gd name="connsiteX62" fmla="*/ 311944 w 314325"/>
                <a:gd name="connsiteY62" fmla="*/ 245269 h 314325"/>
                <a:gd name="connsiteX63" fmla="*/ 283369 w 314325"/>
                <a:gd name="connsiteY63" fmla="*/ 245269 h 314325"/>
                <a:gd name="connsiteX64" fmla="*/ 283369 w 314325"/>
                <a:gd name="connsiteY64" fmla="*/ 216694 h 314325"/>
                <a:gd name="connsiteX65" fmla="*/ 311944 w 314325"/>
                <a:gd name="connsiteY65" fmla="*/ 216694 h 314325"/>
                <a:gd name="connsiteX66" fmla="*/ 311944 w 314325"/>
                <a:gd name="connsiteY66" fmla="*/ 197644 h 314325"/>
                <a:gd name="connsiteX67" fmla="*/ 283369 w 314325"/>
                <a:gd name="connsiteY67" fmla="*/ 197644 h 314325"/>
                <a:gd name="connsiteX68" fmla="*/ 283369 w 314325"/>
                <a:gd name="connsiteY68" fmla="*/ 169069 h 314325"/>
                <a:gd name="connsiteX69" fmla="*/ 311944 w 314325"/>
                <a:gd name="connsiteY69" fmla="*/ 169069 h 314325"/>
                <a:gd name="connsiteX70" fmla="*/ 311944 w 314325"/>
                <a:gd name="connsiteY70" fmla="*/ 150019 h 314325"/>
                <a:gd name="connsiteX71" fmla="*/ 283369 w 314325"/>
                <a:gd name="connsiteY71" fmla="*/ 150019 h 314325"/>
                <a:gd name="connsiteX72" fmla="*/ 283369 w 314325"/>
                <a:gd name="connsiteY72" fmla="*/ 121444 h 314325"/>
                <a:gd name="connsiteX73" fmla="*/ 311944 w 314325"/>
                <a:gd name="connsiteY73" fmla="*/ 121444 h 314325"/>
                <a:gd name="connsiteX74" fmla="*/ 311944 w 314325"/>
                <a:gd name="connsiteY74" fmla="*/ 102394 h 314325"/>
                <a:gd name="connsiteX75" fmla="*/ 283369 w 314325"/>
                <a:gd name="connsiteY75" fmla="*/ 102394 h 314325"/>
                <a:gd name="connsiteX76" fmla="*/ 283369 w 314325"/>
                <a:gd name="connsiteY76" fmla="*/ 73819 h 314325"/>
                <a:gd name="connsiteX77" fmla="*/ 311944 w 314325"/>
                <a:gd name="connsiteY77" fmla="*/ 73819 h 314325"/>
                <a:gd name="connsiteX78" fmla="*/ 311944 w 314325"/>
                <a:gd name="connsiteY78" fmla="*/ 54769 h 314325"/>
                <a:gd name="connsiteX79" fmla="*/ 283369 w 314325"/>
                <a:gd name="connsiteY79" fmla="*/ 54769 h 314325"/>
                <a:gd name="connsiteX80" fmla="*/ 264319 w 314325"/>
                <a:gd name="connsiteY80" fmla="*/ 35719 h 314325"/>
                <a:gd name="connsiteX81" fmla="*/ 264319 w 314325"/>
                <a:gd name="connsiteY81" fmla="*/ 262414 h 314325"/>
                <a:gd name="connsiteX82" fmla="*/ 262414 w 314325"/>
                <a:gd name="connsiteY82" fmla="*/ 264319 h 314325"/>
                <a:gd name="connsiteX83" fmla="*/ 56674 w 314325"/>
                <a:gd name="connsiteY83" fmla="*/ 264319 h 314325"/>
                <a:gd name="connsiteX84" fmla="*/ 56674 w 314325"/>
                <a:gd name="connsiteY84" fmla="*/ 264319 h 314325"/>
                <a:gd name="connsiteX85" fmla="*/ 54769 w 314325"/>
                <a:gd name="connsiteY85" fmla="*/ 262414 h 314325"/>
                <a:gd name="connsiteX86" fmla="*/ 54769 w 314325"/>
                <a:gd name="connsiteY86" fmla="*/ 56674 h 314325"/>
                <a:gd name="connsiteX87" fmla="*/ 54769 w 314325"/>
                <a:gd name="connsiteY87" fmla="*/ 56674 h 314325"/>
                <a:gd name="connsiteX88" fmla="*/ 56674 w 314325"/>
                <a:gd name="connsiteY88" fmla="*/ 54769 h 314325"/>
                <a:gd name="connsiteX89" fmla="*/ 262414 w 314325"/>
                <a:gd name="connsiteY89" fmla="*/ 54769 h 314325"/>
                <a:gd name="connsiteX90" fmla="*/ 264319 w 314325"/>
                <a:gd name="connsiteY90" fmla="*/ 56674 h 314325"/>
                <a:gd name="connsiteX91" fmla="*/ 264319 w 314325"/>
                <a:gd name="connsiteY91" fmla="*/ 262414 h 3143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 ang="0">
                  <a:pos x="connsiteX49" y="connsiteY49"/>
                </a:cxn>
                <a:cxn ang="0">
                  <a:pos x="connsiteX50" y="connsiteY50"/>
                </a:cxn>
                <a:cxn ang="0">
                  <a:pos x="connsiteX51" y="connsiteY51"/>
                </a:cxn>
                <a:cxn ang="0">
                  <a:pos x="connsiteX52" y="connsiteY52"/>
                </a:cxn>
                <a:cxn ang="0">
                  <a:pos x="connsiteX53" y="connsiteY53"/>
                </a:cxn>
                <a:cxn ang="0">
                  <a:pos x="connsiteX54" y="connsiteY54"/>
                </a:cxn>
                <a:cxn ang="0">
                  <a:pos x="connsiteX55" y="connsiteY55"/>
                </a:cxn>
                <a:cxn ang="0">
                  <a:pos x="connsiteX56" y="connsiteY56"/>
                </a:cxn>
                <a:cxn ang="0">
                  <a:pos x="connsiteX57" y="connsiteY57"/>
                </a:cxn>
                <a:cxn ang="0">
                  <a:pos x="connsiteX58" y="connsiteY58"/>
                </a:cxn>
                <a:cxn ang="0">
                  <a:pos x="connsiteX59" y="connsiteY59"/>
                </a:cxn>
                <a:cxn ang="0">
                  <a:pos x="connsiteX60" y="connsiteY60"/>
                </a:cxn>
                <a:cxn ang="0">
                  <a:pos x="connsiteX61" y="connsiteY61"/>
                </a:cxn>
                <a:cxn ang="0">
                  <a:pos x="connsiteX62" y="connsiteY62"/>
                </a:cxn>
                <a:cxn ang="0">
                  <a:pos x="connsiteX63" y="connsiteY63"/>
                </a:cxn>
                <a:cxn ang="0">
                  <a:pos x="connsiteX64" y="connsiteY64"/>
                </a:cxn>
                <a:cxn ang="0">
                  <a:pos x="connsiteX65" y="connsiteY65"/>
                </a:cxn>
                <a:cxn ang="0">
                  <a:pos x="connsiteX66" y="connsiteY66"/>
                </a:cxn>
                <a:cxn ang="0">
                  <a:pos x="connsiteX67" y="connsiteY67"/>
                </a:cxn>
                <a:cxn ang="0">
                  <a:pos x="connsiteX68" y="connsiteY68"/>
                </a:cxn>
                <a:cxn ang="0">
                  <a:pos x="connsiteX69" y="connsiteY69"/>
                </a:cxn>
                <a:cxn ang="0">
                  <a:pos x="connsiteX70" y="connsiteY70"/>
                </a:cxn>
                <a:cxn ang="0">
                  <a:pos x="connsiteX71" y="connsiteY71"/>
                </a:cxn>
                <a:cxn ang="0">
                  <a:pos x="connsiteX72" y="connsiteY72"/>
                </a:cxn>
                <a:cxn ang="0">
                  <a:pos x="connsiteX73" y="connsiteY73"/>
                </a:cxn>
                <a:cxn ang="0">
                  <a:pos x="connsiteX74" y="connsiteY74"/>
                </a:cxn>
                <a:cxn ang="0">
                  <a:pos x="connsiteX75" y="connsiteY75"/>
                </a:cxn>
                <a:cxn ang="0">
                  <a:pos x="connsiteX76" y="connsiteY76"/>
                </a:cxn>
                <a:cxn ang="0">
                  <a:pos x="connsiteX77" y="connsiteY77"/>
                </a:cxn>
                <a:cxn ang="0">
                  <a:pos x="connsiteX78" y="connsiteY78"/>
                </a:cxn>
                <a:cxn ang="0">
                  <a:pos x="connsiteX79" y="connsiteY79"/>
                </a:cxn>
                <a:cxn ang="0">
                  <a:pos x="connsiteX80" y="connsiteY80"/>
                </a:cxn>
                <a:cxn ang="0">
                  <a:pos x="connsiteX81" y="connsiteY81"/>
                </a:cxn>
                <a:cxn ang="0">
                  <a:pos x="connsiteX82" y="connsiteY82"/>
                </a:cxn>
                <a:cxn ang="0">
                  <a:pos x="connsiteX83" y="connsiteY83"/>
                </a:cxn>
                <a:cxn ang="0">
                  <a:pos x="connsiteX84" y="connsiteY84"/>
                </a:cxn>
                <a:cxn ang="0">
                  <a:pos x="connsiteX85" y="connsiteY85"/>
                </a:cxn>
                <a:cxn ang="0">
                  <a:pos x="connsiteX86" y="connsiteY86"/>
                </a:cxn>
                <a:cxn ang="0">
                  <a:pos x="connsiteX87" y="connsiteY87"/>
                </a:cxn>
                <a:cxn ang="0">
                  <a:pos x="connsiteX88" y="connsiteY88"/>
                </a:cxn>
                <a:cxn ang="0">
                  <a:pos x="connsiteX89" y="connsiteY89"/>
                </a:cxn>
                <a:cxn ang="0">
                  <a:pos x="connsiteX90" y="connsiteY90"/>
                </a:cxn>
                <a:cxn ang="0">
                  <a:pos x="connsiteX91" y="connsiteY91"/>
                </a:cxn>
              </a:cxnLst>
              <a:rect l="l" t="t" r="r" b="b"/>
              <a:pathLst>
                <a:path w="314325" h="314325">
                  <a:moveTo>
                    <a:pt x="264319" y="35719"/>
                  </a:moveTo>
                  <a:lnTo>
                    <a:pt x="264319" y="7144"/>
                  </a:lnTo>
                  <a:lnTo>
                    <a:pt x="245269" y="7144"/>
                  </a:lnTo>
                  <a:lnTo>
                    <a:pt x="245269" y="35719"/>
                  </a:lnTo>
                  <a:lnTo>
                    <a:pt x="216694" y="35719"/>
                  </a:lnTo>
                  <a:lnTo>
                    <a:pt x="216694" y="7144"/>
                  </a:lnTo>
                  <a:lnTo>
                    <a:pt x="197644" y="7144"/>
                  </a:lnTo>
                  <a:lnTo>
                    <a:pt x="197644" y="35719"/>
                  </a:lnTo>
                  <a:lnTo>
                    <a:pt x="169069" y="35719"/>
                  </a:lnTo>
                  <a:lnTo>
                    <a:pt x="169069" y="7144"/>
                  </a:lnTo>
                  <a:lnTo>
                    <a:pt x="150019" y="7144"/>
                  </a:lnTo>
                  <a:lnTo>
                    <a:pt x="150019" y="35719"/>
                  </a:lnTo>
                  <a:lnTo>
                    <a:pt x="121444" y="35719"/>
                  </a:lnTo>
                  <a:lnTo>
                    <a:pt x="121444" y="7144"/>
                  </a:lnTo>
                  <a:lnTo>
                    <a:pt x="102394" y="7144"/>
                  </a:lnTo>
                  <a:lnTo>
                    <a:pt x="102394" y="35719"/>
                  </a:lnTo>
                  <a:lnTo>
                    <a:pt x="73819" y="35719"/>
                  </a:lnTo>
                  <a:lnTo>
                    <a:pt x="73819" y="7144"/>
                  </a:lnTo>
                  <a:lnTo>
                    <a:pt x="54769" y="7144"/>
                  </a:lnTo>
                  <a:lnTo>
                    <a:pt x="54769" y="35719"/>
                  </a:lnTo>
                  <a:cubicBezTo>
                    <a:pt x="44291" y="36671"/>
                    <a:pt x="36671" y="44291"/>
                    <a:pt x="35719" y="54769"/>
                  </a:cubicBezTo>
                  <a:lnTo>
                    <a:pt x="7144" y="54769"/>
                  </a:lnTo>
                  <a:lnTo>
                    <a:pt x="7144" y="73819"/>
                  </a:lnTo>
                  <a:lnTo>
                    <a:pt x="35719" y="73819"/>
                  </a:lnTo>
                  <a:lnTo>
                    <a:pt x="35719" y="102394"/>
                  </a:lnTo>
                  <a:lnTo>
                    <a:pt x="7144" y="102394"/>
                  </a:lnTo>
                  <a:lnTo>
                    <a:pt x="7144" y="121444"/>
                  </a:lnTo>
                  <a:lnTo>
                    <a:pt x="35719" y="121444"/>
                  </a:lnTo>
                  <a:lnTo>
                    <a:pt x="35719" y="150019"/>
                  </a:lnTo>
                  <a:lnTo>
                    <a:pt x="7144" y="150019"/>
                  </a:lnTo>
                  <a:lnTo>
                    <a:pt x="7144" y="169069"/>
                  </a:lnTo>
                  <a:lnTo>
                    <a:pt x="35719" y="169069"/>
                  </a:lnTo>
                  <a:lnTo>
                    <a:pt x="35719" y="197644"/>
                  </a:lnTo>
                  <a:lnTo>
                    <a:pt x="7144" y="197644"/>
                  </a:lnTo>
                  <a:lnTo>
                    <a:pt x="7144" y="216694"/>
                  </a:lnTo>
                  <a:lnTo>
                    <a:pt x="35719" y="216694"/>
                  </a:lnTo>
                  <a:lnTo>
                    <a:pt x="35719" y="245269"/>
                  </a:lnTo>
                  <a:lnTo>
                    <a:pt x="7144" y="245269"/>
                  </a:lnTo>
                  <a:lnTo>
                    <a:pt x="7144" y="264319"/>
                  </a:lnTo>
                  <a:lnTo>
                    <a:pt x="35719" y="264319"/>
                  </a:lnTo>
                  <a:cubicBezTo>
                    <a:pt x="36671" y="274796"/>
                    <a:pt x="44291" y="282416"/>
                    <a:pt x="54769" y="283369"/>
                  </a:cubicBezTo>
                  <a:lnTo>
                    <a:pt x="54769" y="311944"/>
                  </a:lnTo>
                  <a:lnTo>
                    <a:pt x="73819" y="311944"/>
                  </a:lnTo>
                  <a:lnTo>
                    <a:pt x="73819" y="283369"/>
                  </a:lnTo>
                  <a:lnTo>
                    <a:pt x="102394" y="283369"/>
                  </a:lnTo>
                  <a:lnTo>
                    <a:pt x="102394" y="311944"/>
                  </a:lnTo>
                  <a:lnTo>
                    <a:pt x="121444" y="311944"/>
                  </a:lnTo>
                  <a:lnTo>
                    <a:pt x="121444" y="283369"/>
                  </a:lnTo>
                  <a:lnTo>
                    <a:pt x="150019" y="283369"/>
                  </a:lnTo>
                  <a:lnTo>
                    <a:pt x="150019" y="311944"/>
                  </a:lnTo>
                  <a:lnTo>
                    <a:pt x="169069" y="311944"/>
                  </a:lnTo>
                  <a:lnTo>
                    <a:pt x="169069" y="283369"/>
                  </a:lnTo>
                  <a:lnTo>
                    <a:pt x="197644" y="283369"/>
                  </a:lnTo>
                  <a:lnTo>
                    <a:pt x="197644" y="311944"/>
                  </a:lnTo>
                  <a:lnTo>
                    <a:pt x="216694" y="311944"/>
                  </a:lnTo>
                  <a:lnTo>
                    <a:pt x="216694" y="283369"/>
                  </a:lnTo>
                  <a:lnTo>
                    <a:pt x="245269" y="283369"/>
                  </a:lnTo>
                  <a:lnTo>
                    <a:pt x="245269" y="311944"/>
                  </a:lnTo>
                  <a:lnTo>
                    <a:pt x="264319" y="311944"/>
                  </a:lnTo>
                  <a:lnTo>
                    <a:pt x="264319" y="283369"/>
                  </a:lnTo>
                  <a:cubicBezTo>
                    <a:pt x="274796" y="282416"/>
                    <a:pt x="282416" y="274796"/>
                    <a:pt x="283369" y="264319"/>
                  </a:cubicBezTo>
                  <a:lnTo>
                    <a:pt x="311944" y="264319"/>
                  </a:lnTo>
                  <a:lnTo>
                    <a:pt x="311944" y="245269"/>
                  </a:lnTo>
                  <a:lnTo>
                    <a:pt x="283369" y="245269"/>
                  </a:lnTo>
                  <a:lnTo>
                    <a:pt x="283369" y="216694"/>
                  </a:lnTo>
                  <a:lnTo>
                    <a:pt x="311944" y="216694"/>
                  </a:lnTo>
                  <a:lnTo>
                    <a:pt x="311944" y="197644"/>
                  </a:lnTo>
                  <a:lnTo>
                    <a:pt x="283369" y="197644"/>
                  </a:lnTo>
                  <a:lnTo>
                    <a:pt x="283369" y="169069"/>
                  </a:lnTo>
                  <a:lnTo>
                    <a:pt x="311944" y="169069"/>
                  </a:lnTo>
                  <a:lnTo>
                    <a:pt x="311944" y="150019"/>
                  </a:lnTo>
                  <a:lnTo>
                    <a:pt x="283369" y="150019"/>
                  </a:lnTo>
                  <a:lnTo>
                    <a:pt x="283369" y="121444"/>
                  </a:lnTo>
                  <a:lnTo>
                    <a:pt x="311944" y="121444"/>
                  </a:lnTo>
                  <a:lnTo>
                    <a:pt x="311944" y="102394"/>
                  </a:lnTo>
                  <a:lnTo>
                    <a:pt x="283369" y="102394"/>
                  </a:lnTo>
                  <a:lnTo>
                    <a:pt x="283369" y="73819"/>
                  </a:lnTo>
                  <a:lnTo>
                    <a:pt x="311944" y="73819"/>
                  </a:lnTo>
                  <a:lnTo>
                    <a:pt x="311944" y="54769"/>
                  </a:lnTo>
                  <a:lnTo>
                    <a:pt x="283369" y="54769"/>
                  </a:lnTo>
                  <a:cubicBezTo>
                    <a:pt x="282416" y="44291"/>
                    <a:pt x="274796" y="36671"/>
                    <a:pt x="264319" y="35719"/>
                  </a:cubicBezTo>
                  <a:close/>
                  <a:moveTo>
                    <a:pt x="264319" y="262414"/>
                  </a:moveTo>
                  <a:cubicBezTo>
                    <a:pt x="264319" y="263366"/>
                    <a:pt x="263366" y="264319"/>
                    <a:pt x="262414" y="264319"/>
                  </a:cubicBezTo>
                  <a:lnTo>
                    <a:pt x="56674" y="264319"/>
                  </a:lnTo>
                  <a:cubicBezTo>
                    <a:pt x="56674" y="264319"/>
                    <a:pt x="56674" y="264319"/>
                    <a:pt x="56674" y="264319"/>
                  </a:cubicBezTo>
                  <a:cubicBezTo>
                    <a:pt x="55721" y="264319"/>
                    <a:pt x="54769" y="263366"/>
                    <a:pt x="54769" y="262414"/>
                  </a:cubicBezTo>
                  <a:lnTo>
                    <a:pt x="54769" y="56674"/>
                  </a:lnTo>
                  <a:cubicBezTo>
                    <a:pt x="54769" y="56674"/>
                    <a:pt x="54769" y="56674"/>
                    <a:pt x="54769" y="56674"/>
                  </a:cubicBezTo>
                  <a:cubicBezTo>
                    <a:pt x="54769" y="55721"/>
                    <a:pt x="55721" y="54769"/>
                    <a:pt x="56674" y="54769"/>
                  </a:cubicBezTo>
                  <a:lnTo>
                    <a:pt x="262414" y="54769"/>
                  </a:lnTo>
                  <a:cubicBezTo>
                    <a:pt x="263366" y="54769"/>
                    <a:pt x="264319" y="55721"/>
                    <a:pt x="264319" y="56674"/>
                  </a:cubicBezTo>
                  <a:lnTo>
                    <a:pt x="264319" y="262414"/>
                  </a:lnTo>
                  <a:close/>
                </a:path>
              </a:pathLst>
            </a:custGeom>
            <a:solidFill>
              <a:srgbClr val="F8F8F8"/>
            </a:solidFill>
            <a:ln w="19050" cap="flat">
              <a:noFill/>
              <a:prstDash val="solid"/>
              <a:miter/>
            </a:ln>
          </p:spPr>
          <p:txBody>
            <a:bodyPr rtlCol="0" anchor="ctr"/>
            <a:lstStyle/>
            <a:p>
              <a:pPr defTabSz="571442">
                <a:defRPr/>
              </a:pPr>
              <a:endParaRPr lang="en-US" sz="1103" kern="0" dirty="0">
                <a:solidFill>
                  <a:srgbClr val="FFFFFF"/>
                </a:solidFill>
                <a:latin typeface="Calibri" panose="020F0502020204030204" pitchFamily="34" charset="0"/>
                <a:ea typeface="Amazon Ember" panose="020B0603020204020204" pitchFamily="34" charset="0"/>
                <a:cs typeface="Calibri" panose="020F0502020204030204" pitchFamily="34" charset="0"/>
              </a:endParaRPr>
            </a:p>
          </p:txBody>
        </p:sp>
      </p:grpSp>
      <p:sp>
        <p:nvSpPr>
          <p:cNvPr id="25" name="TextBox 24">
            <a:extLst>
              <a:ext uri="{FF2B5EF4-FFF2-40B4-BE49-F238E27FC236}">
                <a16:creationId xmlns:a16="http://schemas.microsoft.com/office/drawing/2014/main" id="{3D435161-D150-8D0E-9743-18AB4D8C92BC}"/>
              </a:ext>
            </a:extLst>
          </p:cNvPr>
          <p:cNvSpPr txBox="1"/>
          <p:nvPr/>
        </p:nvSpPr>
        <p:spPr>
          <a:xfrm>
            <a:off x="7183675" y="3221401"/>
            <a:ext cx="2202351" cy="658770"/>
          </a:xfrm>
          <a:prstGeom prst="rect">
            <a:avLst/>
          </a:prstGeom>
          <a:noFill/>
        </p:spPr>
        <p:txBody>
          <a:bodyPr wrap="square" lIns="195072" tIns="97536" rIns="195072" bIns="97536" rtlCol="0">
            <a:spAutoFit/>
          </a:bodyPr>
          <a:lstStyle>
            <a:defPPr>
              <a:defRPr lang="en-US"/>
            </a:defPPr>
            <a:lvl1pPr defTabSz="457200">
              <a:lnSpc>
                <a:spcPct val="90000"/>
              </a:lnSpc>
              <a:spcBef>
                <a:spcPts val="300"/>
              </a:spcBef>
              <a:defRPr sz="1600" spc="50">
                <a:solidFill>
                  <a:srgbClr val="00B9FF"/>
                </a:solidFill>
                <a:latin typeface="Amazon Ember Light" panose="020B0403020204020204" pitchFamily="34" charset="0"/>
                <a:ea typeface="Amazon Ember Light" panose="020B0403020204020204" pitchFamily="34" charset="0"/>
                <a:cs typeface="Amazon Ember Light" panose="020B0403020204020204" pitchFamily="34" charset="0"/>
              </a:defRPr>
            </a:lvl1pPr>
          </a:lstStyle>
          <a:p>
            <a:pPr algn="ctr" defTabSz="975297">
              <a:spcBef>
                <a:spcPts val="640"/>
              </a:spcBef>
              <a:defRPr/>
            </a:pPr>
            <a:r>
              <a:rPr lang="en-US" sz="1667" spc="0" dirty="0">
                <a:solidFill>
                  <a:srgbClr val="FFFFFF"/>
                </a:solidFill>
                <a:latin typeface="Calibri" panose="020F0502020204030204" pitchFamily="34" charset="0"/>
                <a:cs typeface="Calibri" panose="020F0502020204030204" pitchFamily="34" charset="0"/>
              </a:rPr>
              <a:t>AWS Graviton Processor (arm)</a:t>
            </a:r>
          </a:p>
        </p:txBody>
      </p:sp>
      <p:grpSp>
        <p:nvGrpSpPr>
          <p:cNvPr id="26" name="Group 25">
            <a:extLst>
              <a:ext uri="{FF2B5EF4-FFF2-40B4-BE49-F238E27FC236}">
                <a16:creationId xmlns:a16="http://schemas.microsoft.com/office/drawing/2014/main" id="{B94754BF-8C43-A625-C992-9D437A6E8557}"/>
              </a:ext>
            </a:extLst>
          </p:cNvPr>
          <p:cNvGrpSpPr>
            <a:grpSpLocks noChangeAspect="1"/>
          </p:cNvGrpSpPr>
          <p:nvPr/>
        </p:nvGrpSpPr>
        <p:grpSpPr>
          <a:xfrm>
            <a:off x="7756625" y="2324156"/>
            <a:ext cx="1083346" cy="648356"/>
            <a:chOff x="439738" y="0"/>
            <a:chExt cx="13750925" cy="8229600"/>
          </a:xfrm>
        </p:grpSpPr>
        <p:pic>
          <p:nvPicPr>
            <p:cNvPr id="27" name="Picture 2" descr="Image result for aws logo">
              <a:extLst>
                <a:ext uri="{FF2B5EF4-FFF2-40B4-BE49-F238E27FC236}">
                  <a16:creationId xmlns:a16="http://schemas.microsoft.com/office/drawing/2014/main" id="{A5E4F8D6-DADF-B57B-CF30-090018D71532}"/>
                </a:ext>
              </a:extLst>
            </p:cNvPr>
            <p:cNvPicPr>
              <a:picLocks noChangeAspect="1" noChangeArrowheads="1"/>
            </p:cNvPicPr>
            <p:nvPr/>
          </p:nvPicPr>
          <p:blipFill rotWithShape="1">
            <a:blip r:embed="rId7">
              <a:extLst>
                <a:ext uri="{28A0092B-C50C-407E-A947-70E740481C1C}">
                  <a14:useLocalDpi xmlns:a14="http://schemas.microsoft.com/office/drawing/2010/main" val="0"/>
                </a:ext>
              </a:extLst>
            </a:blip>
            <a:srcRect/>
            <a:stretch/>
          </p:blipFill>
          <p:spPr bwMode="auto">
            <a:xfrm>
              <a:off x="439738" y="4929254"/>
              <a:ext cx="13750925" cy="3300346"/>
            </a:xfrm>
            <a:prstGeom prst="rect">
              <a:avLst/>
            </a:prstGeom>
            <a:noFill/>
            <a:extLst>
              <a:ext uri="{909E8E84-426E-40DD-AFC4-6F175D3DCCD1}">
                <a14:hiddenFill xmlns:a14="http://schemas.microsoft.com/office/drawing/2010/main">
                  <a:solidFill>
                    <a:srgbClr val="FFFFFF"/>
                  </a:solidFill>
                </a14:hiddenFill>
              </a:ext>
            </a:extLst>
          </p:spPr>
        </p:pic>
        <p:pic>
          <p:nvPicPr>
            <p:cNvPr id="28" name="Picture 2" descr="Image result for aws logo">
              <a:extLst>
                <a:ext uri="{FF2B5EF4-FFF2-40B4-BE49-F238E27FC236}">
                  <a16:creationId xmlns:a16="http://schemas.microsoft.com/office/drawing/2014/main" id="{29B45EBF-47D2-9615-0BF8-F0D96F60D780}"/>
                </a:ext>
              </a:extLst>
            </p:cNvPr>
            <p:cNvPicPr>
              <a:picLocks noChangeAspect="1" noChangeArrowheads="1"/>
            </p:cNvPicPr>
            <p:nvPr/>
          </p:nvPicPr>
          <p:blipFill rotWithShape="1">
            <a:blip r:embed="rId8">
              <a:extLst>
                <a:ext uri="{28A0092B-C50C-407E-A947-70E740481C1C}">
                  <a14:useLocalDpi xmlns:a14="http://schemas.microsoft.com/office/drawing/2010/main" val="0"/>
                </a:ext>
              </a:extLst>
            </a:blip>
            <a:srcRect b="40785"/>
            <a:stretch/>
          </p:blipFill>
          <p:spPr bwMode="auto">
            <a:xfrm>
              <a:off x="439738" y="0"/>
              <a:ext cx="13750925" cy="4873158"/>
            </a:xfrm>
            <a:prstGeom prst="rect">
              <a:avLst/>
            </a:prstGeom>
            <a:noFill/>
            <a:extLst>
              <a:ext uri="{909E8E84-426E-40DD-AFC4-6F175D3DCCD1}">
                <a14:hiddenFill xmlns:a14="http://schemas.microsoft.com/office/drawing/2010/main">
                  <a:solidFill>
                    <a:srgbClr val="FFFFFF"/>
                  </a:solidFill>
                </a14:hiddenFill>
              </a:ext>
            </a:extLst>
          </p:spPr>
        </p:pic>
      </p:grpSp>
    </p:spTree>
    <p:extLst>
      <p:ext uri="{BB962C8B-B14F-4D97-AF65-F5344CB8AC3E}">
        <p14:creationId xmlns:p14="http://schemas.microsoft.com/office/powerpoint/2010/main" val="2515711411"/>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grpId="0" nodeType="withEffect">
                                  <p:stCondLst>
                                    <p:cond delay="450"/>
                                  </p:stCondLst>
                                  <p:childTnLst>
                                    <p:set>
                                      <p:cBhvr>
                                        <p:cTn id="6" dur="1" fill="hold">
                                          <p:stCondLst>
                                            <p:cond delay="0"/>
                                          </p:stCondLst>
                                        </p:cTn>
                                        <p:tgtEl>
                                          <p:spTgt spid="3"/>
                                        </p:tgtEl>
                                        <p:attrNameLst>
                                          <p:attrName>style.visibility</p:attrName>
                                        </p:attrNameLst>
                                      </p:cBhvr>
                                      <p:to>
                                        <p:strVal val="visible"/>
                                      </p:to>
                                    </p:set>
                                    <p:animEffect transition="in" filter="fade">
                                      <p:cBhvr>
                                        <p:cTn id="7" dur="350"/>
                                        <p:tgtEl>
                                          <p:spTgt spid="3"/>
                                        </p:tgtEl>
                                      </p:cBhvr>
                                    </p:animEffect>
                                  </p:childTnLst>
                                </p:cTn>
                              </p:par>
                              <p:par>
                                <p:cTn id="8" presetID="42" presetClass="path" presetSubtype="0" decel="100000" fill="hold" grpId="1" nodeType="withEffect">
                                  <p:stCondLst>
                                    <p:cond delay="450"/>
                                  </p:stCondLst>
                                  <p:childTnLst>
                                    <p:animMotion origin="layout" path="M 0 1.66667E-6 L 0 0.03144 " pathEditMode="relative" rAng="0" ptsTypes="AA">
                                      <p:cBhvr>
                                        <p:cTn id="9" dur="350" spd="-100000" fill="hold"/>
                                        <p:tgtEl>
                                          <p:spTgt spid="3"/>
                                        </p:tgtEl>
                                        <p:attrNameLst>
                                          <p:attrName>ppt_x</p:attrName>
                                          <p:attrName>ppt_y</p:attrName>
                                        </p:attrNameLst>
                                      </p:cBhvr>
                                      <p:rCtr x="0" y="1563"/>
                                    </p:animMotion>
                                  </p:childTnLst>
                                </p:cTn>
                              </p:par>
                              <p:par>
                                <p:cTn id="10" presetID="10" presetClass="entr" presetSubtype="0" fill="hold" nodeType="withEffect">
                                  <p:stCondLst>
                                    <p:cond delay="450"/>
                                  </p:stCondLst>
                                  <p:childTnLst>
                                    <p:set>
                                      <p:cBhvr>
                                        <p:cTn id="11" dur="1" fill="hold">
                                          <p:stCondLst>
                                            <p:cond delay="0"/>
                                          </p:stCondLst>
                                        </p:cTn>
                                        <p:tgtEl>
                                          <p:spTgt spid="4"/>
                                        </p:tgtEl>
                                        <p:attrNameLst>
                                          <p:attrName>style.visibility</p:attrName>
                                        </p:attrNameLst>
                                      </p:cBhvr>
                                      <p:to>
                                        <p:strVal val="visible"/>
                                      </p:to>
                                    </p:set>
                                    <p:animEffect transition="in" filter="fade">
                                      <p:cBhvr>
                                        <p:cTn id="12" dur="350"/>
                                        <p:tgtEl>
                                          <p:spTgt spid="4"/>
                                        </p:tgtEl>
                                      </p:cBhvr>
                                    </p:animEffect>
                                  </p:childTnLst>
                                </p:cTn>
                              </p:par>
                              <p:par>
                                <p:cTn id="13" presetID="42" presetClass="path" presetSubtype="0" decel="100000" fill="hold" nodeType="withEffect">
                                  <p:stCondLst>
                                    <p:cond delay="450"/>
                                  </p:stCondLst>
                                  <p:childTnLst>
                                    <p:animMotion origin="layout" path="M -2.98611E-6 -0.02894 L -2.98611E-6 -1.85185E-6 " pathEditMode="relative" rAng="0" ptsTypes="AA">
                                      <p:cBhvr>
                                        <p:cTn id="14" dur="350" fill="hold"/>
                                        <p:tgtEl>
                                          <p:spTgt spid="4"/>
                                        </p:tgtEl>
                                        <p:attrNameLst>
                                          <p:attrName>ppt_x</p:attrName>
                                          <p:attrName>ppt_y</p:attrName>
                                        </p:attrNameLst>
                                      </p:cBhvr>
                                      <p:rCtr x="0" y="1620"/>
                                    </p:animMotion>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p:bldP spid="3" grpId="1"/>
    </p:bld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02D43"/>
        </a:solidFill>
        <a:effectLst/>
      </p:bgPr>
    </p:bg>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17BAD5-1491-EF63-74FE-8CBC37E7DF71}"/>
              </a:ext>
            </a:extLst>
          </p:cNvPr>
          <p:cNvSpPr txBox="1">
            <a:spLocks/>
          </p:cNvSpPr>
          <p:nvPr/>
        </p:nvSpPr>
        <p:spPr>
          <a:xfrm>
            <a:off x="457203" y="95714"/>
            <a:ext cx="10972800" cy="738664"/>
          </a:xfrm>
          <a:prstGeom prst="rect">
            <a:avLst/>
          </a:prstGeom>
        </p:spPr>
        <p:txBody>
          <a:bodyPr vert="horz" wrap="square" lIns="182880" tIns="146304" rIns="182880" bIns="146304" rtlCol="0" anchor="t" anchorCtr="0">
            <a:spAutoFit/>
          </a:bodyPr>
          <a:lstStyle>
            <a:lvl1pPr algn="l" defTabSz="914400" rtl="0" eaLnBrk="1" latinLnBrk="0" hangingPunct="1">
              <a:lnSpc>
                <a:spcPct val="90000"/>
              </a:lnSpc>
              <a:spcBef>
                <a:spcPct val="0"/>
              </a:spcBef>
              <a:buNone/>
              <a:defRPr sz="3200" b="1" i="0" kern="1200" baseline="0">
                <a:solidFill>
                  <a:schemeClr val="tx1"/>
                </a:solidFill>
                <a:latin typeface="Amazon Ember Display" panose="020F0603020204020204" pitchFamily="34" charset="0"/>
                <a:ea typeface="+mj-ea"/>
                <a:cs typeface="+mj-cs"/>
              </a:defRPr>
            </a:lvl1pPr>
          </a:lstStyle>
          <a:p>
            <a:r>
              <a:rPr lang="en-US" dirty="0">
                <a:solidFill>
                  <a:schemeClr val="bg1"/>
                </a:solidFill>
                <a:latin typeface="Calibri" panose="020F0502020204030204" pitchFamily="34" charset="0"/>
                <a:ea typeface="Amazon Ember" panose="020B0603020204020204" pitchFamily="34" charset="0"/>
                <a:cs typeface="Calibri" panose="020F0502020204030204" pitchFamily="34" charset="0"/>
              </a:rPr>
              <a:t>AWS Graviton Processor</a:t>
            </a:r>
          </a:p>
        </p:txBody>
      </p:sp>
      <p:sp>
        <p:nvSpPr>
          <p:cNvPr id="3" name="Rectangle 2">
            <a:extLst>
              <a:ext uri="{FF2B5EF4-FFF2-40B4-BE49-F238E27FC236}">
                <a16:creationId xmlns:a16="http://schemas.microsoft.com/office/drawing/2014/main" id="{5B8F5A5B-5287-B29B-E1CE-6AABBFF9B3B4}"/>
              </a:ext>
            </a:extLst>
          </p:cNvPr>
          <p:cNvSpPr/>
          <p:nvPr/>
        </p:nvSpPr>
        <p:spPr bwMode="auto">
          <a:xfrm>
            <a:off x="457203" y="2290223"/>
            <a:ext cx="5410198" cy="3383783"/>
          </a:xfrm>
          <a:prstGeom prst="rect">
            <a:avLst/>
          </a:prstGeom>
          <a:noFill/>
          <a:ln w="19050" cap="flat" cmpd="sng" algn="ctr">
            <a:solidFill>
              <a:srgbClr val="FF8500"/>
            </a:solidFill>
            <a:prstDash val="solid"/>
            <a:miter lim="800000"/>
            <a:headEnd type="none" w="med" len="med"/>
            <a:tailEnd type="none" w="med" len="med"/>
          </a:ln>
          <a:effectLst/>
        </p:spPr>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marL="0" marR="0" lvl="0" indent="0" algn="ctr" defTabSz="777029" eaLnBrk="1" fontAlgn="base" latinLnBrk="0" hangingPunct="1">
              <a:lnSpc>
                <a:spcPct val="9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nvGrpSpPr>
          <p:cNvPr id="4" name="Group 3">
            <a:extLst>
              <a:ext uri="{FF2B5EF4-FFF2-40B4-BE49-F238E27FC236}">
                <a16:creationId xmlns:a16="http://schemas.microsoft.com/office/drawing/2014/main" id="{00898CB0-F78B-E1DF-C444-2BA91B644985}"/>
              </a:ext>
            </a:extLst>
          </p:cNvPr>
          <p:cNvGrpSpPr/>
          <p:nvPr/>
        </p:nvGrpSpPr>
        <p:grpSpPr>
          <a:xfrm>
            <a:off x="941200" y="3687850"/>
            <a:ext cx="4697308" cy="617536"/>
            <a:chOff x="1221230" y="4366066"/>
            <a:chExt cx="5636769" cy="741043"/>
          </a:xfrm>
        </p:grpSpPr>
        <p:sp>
          <p:nvSpPr>
            <p:cNvPr id="5" name="TextBox 4">
              <a:extLst>
                <a:ext uri="{FF2B5EF4-FFF2-40B4-BE49-F238E27FC236}">
                  <a16:creationId xmlns:a16="http://schemas.microsoft.com/office/drawing/2014/main" id="{0260254C-5DA9-2DF3-34D6-DE26867E1641}"/>
                </a:ext>
              </a:extLst>
            </p:cNvPr>
            <p:cNvSpPr txBox="1"/>
            <p:nvPr/>
          </p:nvSpPr>
          <p:spPr>
            <a:xfrm>
              <a:off x="2017930" y="4397250"/>
              <a:ext cx="4840069"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Built with 64-bit Arm </a:t>
              </a:r>
              <a:r>
                <a:rPr kumimoji="0" lang="en-US" sz="1667" b="0" i="0" u="none" strike="noStrike" kern="0" cap="none" spc="0" normalizeH="0" baseline="0" noProof="0" dirty="0" err="1">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Neoverse</a:t>
              </a: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 </a:t>
              </a:r>
              <a:b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b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cores with AWS-designed  silicon using 7 nm manufacturing technology</a:t>
              </a:r>
            </a:p>
          </p:txBody>
        </p:sp>
        <p:grpSp>
          <p:nvGrpSpPr>
            <p:cNvPr id="6" name="Graphic 120">
              <a:extLst>
                <a:ext uri="{FF2B5EF4-FFF2-40B4-BE49-F238E27FC236}">
                  <a16:creationId xmlns:a16="http://schemas.microsoft.com/office/drawing/2014/main" id="{C2DE550D-B40D-2BA9-851D-63B1F3EDA4F5}"/>
                </a:ext>
              </a:extLst>
            </p:cNvPr>
            <p:cNvGrpSpPr/>
            <p:nvPr/>
          </p:nvGrpSpPr>
          <p:grpSpPr>
            <a:xfrm>
              <a:off x="1221230" y="4366066"/>
              <a:ext cx="683468" cy="663940"/>
              <a:chOff x="4873799" y="1662698"/>
              <a:chExt cx="439318" cy="426766"/>
            </a:xfrm>
          </p:grpSpPr>
          <p:sp>
            <p:nvSpPr>
              <p:cNvPr id="7" name="Freeform: Shape 6">
                <a:extLst>
                  <a:ext uri="{FF2B5EF4-FFF2-40B4-BE49-F238E27FC236}">
                    <a16:creationId xmlns:a16="http://schemas.microsoft.com/office/drawing/2014/main" id="{7E268B01-3960-4FFA-63D1-65793AD5278E}"/>
                  </a:ext>
                </a:extLst>
              </p:cNvPr>
              <p:cNvSpPr/>
              <p:nvPr/>
            </p:nvSpPr>
            <p:spPr>
              <a:xfrm>
                <a:off x="5060791" y="1662698"/>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 name="Freeform: Shape 7">
                <a:extLst>
                  <a:ext uri="{FF2B5EF4-FFF2-40B4-BE49-F238E27FC236}">
                    <a16:creationId xmlns:a16="http://schemas.microsoft.com/office/drawing/2014/main" id="{BA9A5E30-6527-61DC-7FBB-29E805D3EC17}"/>
                  </a:ext>
                </a:extLst>
              </p:cNvPr>
              <p:cNvSpPr/>
              <p:nvPr/>
            </p:nvSpPr>
            <p:spPr>
              <a:xfrm>
                <a:off x="5106492" y="1662698"/>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 name="Freeform: Shape 8">
                <a:extLst>
                  <a:ext uri="{FF2B5EF4-FFF2-40B4-BE49-F238E27FC236}">
                    <a16:creationId xmlns:a16="http://schemas.microsoft.com/office/drawing/2014/main" id="{0C7F2EF6-935B-9CDA-9837-73D0D88388E9}"/>
                  </a:ext>
                </a:extLst>
              </p:cNvPr>
              <p:cNvSpPr/>
              <p:nvPr/>
            </p:nvSpPr>
            <p:spPr>
              <a:xfrm>
                <a:off x="5152194" y="1662698"/>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 name="Freeform: Shape 9">
                <a:extLst>
                  <a:ext uri="{FF2B5EF4-FFF2-40B4-BE49-F238E27FC236}">
                    <a16:creationId xmlns:a16="http://schemas.microsoft.com/office/drawing/2014/main" id="{5EDC1990-FD7B-90B6-AC0C-35DA2C777167}"/>
                  </a:ext>
                </a:extLst>
              </p:cNvPr>
              <p:cNvSpPr/>
              <p:nvPr/>
            </p:nvSpPr>
            <p:spPr>
              <a:xfrm>
                <a:off x="5197574" y="1662698"/>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1" name="Freeform: Shape 10">
                <a:extLst>
                  <a:ext uri="{FF2B5EF4-FFF2-40B4-BE49-F238E27FC236}">
                    <a16:creationId xmlns:a16="http://schemas.microsoft.com/office/drawing/2014/main" id="{F3CDEF15-6BC4-342D-7266-8228DC9965CA}"/>
                  </a:ext>
                </a:extLst>
              </p:cNvPr>
              <p:cNvSpPr/>
              <p:nvPr/>
            </p:nvSpPr>
            <p:spPr>
              <a:xfrm>
                <a:off x="5243276" y="1662698"/>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2" name="Freeform: Shape 11">
                <a:extLst>
                  <a:ext uri="{FF2B5EF4-FFF2-40B4-BE49-F238E27FC236}">
                    <a16:creationId xmlns:a16="http://schemas.microsoft.com/office/drawing/2014/main" id="{88D94D6B-3A50-221D-D925-A760DAEE6C7F}"/>
                  </a:ext>
                </a:extLst>
              </p:cNvPr>
              <p:cNvSpPr/>
              <p:nvPr/>
            </p:nvSpPr>
            <p:spPr>
              <a:xfrm>
                <a:off x="5152194" y="1921139"/>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3" name="Freeform: Shape 12">
                <a:extLst>
                  <a:ext uri="{FF2B5EF4-FFF2-40B4-BE49-F238E27FC236}">
                    <a16:creationId xmlns:a16="http://schemas.microsoft.com/office/drawing/2014/main" id="{68FD05CE-4CF0-039B-71AE-275AF0A1C0E8}"/>
                  </a:ext>
                </a:extLst>
              </p:cNvPr>
              <p:cNvSpPr/>
              <p:nvPr/>
            </p:nvSpPr>
            <p:spPr>
              <a:xfrm>
                <a:off x="5197574" y="1921139"/>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4" name="Freeform: Shape 13">
                <a:extLst>
                  <a:ext uri="{FF2B5EF4-FFF2-40B4-BE49-F238E27FC236}">
                    <a16:creationId xmlns:a16="http://schemas.microsoft.com/office/drawing/2014/main" id="{CC686087-CF0D-A3FA-28DC-EDCF85869F9D}"/>
                  </a:ext>
                </a:extLst>
              </p:cNvPr>
              <p:cNvSpPr/>
              <p:nvPr/>
            </p:nvSpPr>
            <p:spPr>
              <a:xfrm>
                <a:off x="5243276" y="1921139"/>
                <a:ext cx="9655" cy="54714"/>
              </a:xfrm>
              <a:custGeom>
                <a:avLst/>
                <a:gdLst>
                  <a:gd name="connsiteX0" fmla="*/ 4828 w 9655"/>
                  <a:gd name="connsiteY0" fmla="*/ 4828 h 54713"/>
                  <a:gd name="connsiteX1" fmla="*/ 4828 w 9655"/>
                  <a:gd name="connsiteY1" fmla="*/ 50530 h 54713"/>
                </a:gdLst>
                <a:ahLst/>
                <a:cxnLst>
                  <a:cxn ang="0">
                    <a:pos x="connsiteX0" y="connsiteY0"/>
                  </a:cxn>
                  <a:cxn ang="0">
                    <a:pos x="connsiteX1" y="connsiteY1"/>
                  </a:cxn>
                </a:cxnLst>
                <a:rect l="l" t="t" r="r" b="b"/>
                <a:pathLst>
                  <a:path w="9655" h="54713">
                    <a:moveTo>
                      <a:pt x="4828" y="4828"/>
                    </a:moveTo>
                    <a:lnTo>
                      <a:pt x="4828" y="50530"/>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5" name="Freeform: Shape 14">
                <a:extLst>
                  <a:ext uri="{FF2B5EF4-FFF2-40B4-BE49-F238E27FC236}">
                    <a16:creationId xmlns:a16="http://schemas.microsoft.com/office/drawing/2014/main" id="{EBB8457C-5EB0-EA17-D72E-AC41237D745E}"/>
                  </a:ext>
                </a:extLst>
              </p:cNvPr>
              <p:cNvSpPr/>
              <p:nvPr/>
            </p:nvSpPr>
            <p:spPr>
              <a:xfrm>
                <a:off x="4999962" y="1723527"/>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6" name="Freeform: Shape 15">
                <a:extLst>
                  <a:ext uri="{FF2B5EF4-FFF2-40B4-BE49-F238E27FC236}">
                    <a16:creationId xmlns:a16="http://schemas.microsoft.com/office/drawing/2014/main" id="{D9ACE07E-5D3A-C468-DEE6-6A55B951CAE3}"/>
                  </a:ext>
                </a:extLst>
              </p:cNvPr>
              <p:cNvSpPr/>
              <p:nvPr/>
            </p:nvSpPr>
            <p:spPr>
              <a:xfrm>
                <a:off x="5258403" y="1906013"/>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7" name="Freeform: Shape 16">
                <a:extLst>
                  <a:ext uri="{FF2B5EF4-FFF2-40B4-BE49-F238E27FC236}">
                    <a16:creationId xmlns:a16="http://schemas.microsoft.com/office/drawing/2014/main" id="{55E15217-AA46-98BB-D6D9-9F2CE444607A}"/>
                  </a:ext>
                </a:extLst>
              </p:cNvPr>
              <p:cNvSpPr/>
              <p:nvPr/>
            </p:nvSpPr>
            <p:spPr>
              <a:xfrm>
                <a:off x="5258403" y="1860311"/>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8" name="Freeform: Shape 17">
                <a:extLst>
                  <a:ext uri="{FF2B5EF4-FFF2-40B4-BE49-F238E27FC236}">
                    <a16:creationId xmlns:a16="http://schemas.microsoft.com/office/drawing/2014/main" id="{E522C1CD-6441-C0FF-BEEB-A263302F22EF}"/>
                  </a:ext>
                </a:extLst>
              </p:cNvPr>
              <p:cNvSpPr/>
              <p:nvPr/>
            </p:nvSpPr>
            <p:spPr>
              <a:xfrm>
                <a:off x="5258403" y="1814931"/>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9" name="Freeform: Shape 18">
                <a:extLst>
                  <a:ext uri="{FF2B5EF4-FFF2-40B4-BE49-F238E27FC236}">
                    <a16:creationId xmlns:a16="http://schemas.microsoft.com/office/drawing/2014/main" id="{EAAC31A5-9151-177E-0D0A-0B24EB48325F}"/>
                  </a:ext>
                </a:extLst>
              </p:cNvPr>
              <p:cNvSpPr/>
              <p:nvPr/>
            </p:nvSpPr>
            <p:spPr>
              <a:xfrm>
                <a:off x="5258403" y="1769229"/>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0" name="Freeform: Shape 19">
                <a:extLst>
                  <a:ext uri="{FF2B5EF4-FFF2-40B4-BE49-F238E27FC236}">
                    <a16:creationId xmlns:a16="http://schemas.microsoft.com/office/drawing/2014/main" id="{5354F3F4-A287-DF25-31DE-B779B64B16D7}"/>
                  </a:ext>
                </a:extLst>
              </p:cNvPr>
              <p:cNvSpPr/>
              <p:nvPr/>
            </p:nvSpPr>
            <p:spPr>
              <a:xfrm>
                <a:off x="5258403" y="1723527"/>
                <a:ext cx="54714" cy="9655"/>
              </a:xfrm>
              <a:custGeom>
                <a:avLst/>
                <a:gdLst>
                  <a:gd name="connsiteX0" fmla="*/ 4828 w 54713"/>
                  <a:gd name="connsiteY0" fmla="*/ 4828 h 9655"/>
                  <a:gd name="connsiteX1" fmla="*/ 50530 w 54713"/>
                  <a:gd name="connsiteY1" fmla="*/ 4828 h 9655"/>
                </a:gdLst>
                <a:ahLst/>
                <a:cxnLst>
                  <a:cxn ang="0">
                    <a:pos x="connsiteX0" y="connsiteY0"/>
                  </a:cxn>
                  <a:cxn ang="0">
                    <a:pos x="connsiteX1" y="connsiteY1"/>
                  </a:cxn>
                </a:cxnLst>
                <a:rect l="l" t="t" r="r" b="b"/>
                <a:pathLst>
                  <a:path w="54713" h="9655">
                    <a:moveTo>
                      <a:pt x="4828" y="4828"/>
                    </a:moveTo>
                    <a:lnTo>
                      <a:pt x="50530"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1" name="Freeform: Shape 20">
                <a:extLst>
                  <a:ext uri="{FF2B5EF4-FFF2-40B4-BE49-F238E27FC236}">
                    <a16:creationId xmlns:a16="http://schemas.microsoft.com/office/drawing/2014/main" id="{DCB3F59C-3090-988F-3132-3DBB2DB48D73}"/>
                  </a:ext>
                </a:extLst>
              </p:cNvPr>
              <p:cNvSpPr/>
              <p:nvPr/>
            </p:nvSpPr>
            <p:spPr>
              <a:xfrm>
                <a:off x="4874121" y="1780493"/>
                <a:ext cx="247820" cy="308971"/>
              </a:xfrm>
              <a:custGeom>
                <a:avLst/>
                <a:gdLst>
                  <a:gd name="connsiteX0" fmla="*/ 125519 w 247820"/>
                  <a:gd name="connsiteY0" fmla="*/ 4828 h 308970"/>
                  <a:gd name="connsiteX1" fmla="*/ 4828 w 247820"/>
                  <a:gd name="connsiteY1" fmla="*/ 48920 h 308970"/>
                  <a:gd name="connsiteX2" fmla="*/ 4828 w 247820"/>
                  <a:gd name="connsiteY2" fmla="*/ 139037 h 308970"/>
                  <a:gd name="connsiteX3" fmla="*/ 4828 w 247820"/>
                  <a:gd name="connsiteY3" fmla="*/ 220785 h 308970"/>
                  <a:gd name="connsiteX4" fmla="*/ 4828 w 247820"/>
                  <a:gd name="connsiteY4" fmla="*/ 260694 h 308970"/>
                  <a:gd name="connsiteX5" fmla="*/ 70484 w 247820"/>
                  <a:gd name="connsiteY5" fmla="*/ 300281 h 308970"/>
                  <a:gd name="connsiteX6" fmla="*/ 99772 w 247820"/>
                  <a:gd name="connsiteY6" fmla="*/ 303821 h 308970"/>
                  <a:gd name="connsiteX7" fmla="*/ 112324 w 247820"/>
                  <a:gd name="connsiteY7" fmla="*/ 304465 h 308970"/>
                  <a:gd name="connsiteX8" fmla="*/ 125198 w 247820"/>
                  <a:gd name="connsiteY8" fmla="*/ 304787 h 308970"/>
                  <a:gd name="connsiteX9" fmla="*/ 125198 w 247820"/>
                  <a:gd name="connsiteY9" fmla="*/ 304787 h 308970"/>
                  <a:gd name="connsiteX10" fmla="*/ 125198 w 247820"/>
                  <a:gd name="connsiteY10" fmla="*/ 304787 h 308970"/>
                  <a:gd name="connsiteX11" fmla="*/ 138071 w 247820"/>
                  <a:gd name="connsiteY11" fmla="*/ 304465 h 308970"/>
                  <a:gd name="connsiteX12" fmla="*/ 150623 w 247820"/>
                  <a:gd name="connsiteY12" fmla="*/ 303821 h 308970"/>
                  <a:gd name="connsiteX13" fmla="*/ 179911 w 247820"/>
                  <a:gd name="connsiteY13" fmla="*/ 300281 h 308970"/>
                  <a:gd name="connsiteX14" fmla="*/ 245567 w 247820"/>
                  <a:gd name="connsiteY14" fmla="*/ 260694 h 308970"/>
                  <a:gd name="connsiteX15" fmla="*/ 245567 w 247820"/>
                  <a:gd name="connsiteY15" fmla="*/ 219820 h 308970"/>
                  <a:gd name="connsiteX16" fmla="*/ 245567 w 247820"/>
                  <a:gd name="connsiteY16" fmla="*/ 138071 h 308970"/>
                  <a:gd name="connsiteX17" fmla="*/ 245567 w 247820"/>
                  <a:gd name="connsiteY17" fmla="*/ 117151 h 308970"/>
                  <a:gd name="connsiteX18" fmla="*/ 245567 w 247820"/>
                  <a:gd name="connsiteY18" fmla="*/ 48599 h 308970"/>
                  <a:gd name="connsiteX19" fmla="*/ 125519 w 247820"/>
                  <a:gd name="connsiteY19" fmla="*/ 4828 h 30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7820" h="308970">
                    <a:moveTo>
                      <a:pt x="125519" y="4828"/>
                    </a:moveTo>
                    <a:cubicBezTo>
                      <a:pt x="55679" y="4828"/>
                      <a:pt x="4828" y="24460"/>
                      <a:pt x="4828" y="48920"/>
                    </a:cubicBezTo>
                    <a:lnTo>
                      <a:pt x="4828" y="139037"/>
                    </a:lnTo>
                    <a:lnTo>
                      <a:pt x="4828" y="220785"/>
                    </a:lnTo>
                    <a:lnTo>
                      <a:pt x="4828" y="260694"/>
                    </a:lnTo>
                    <a:cubicBezTo>
                      <a:pt x="4828" y="278074"/>
                      <a:pt x="28322" y="293200"/>
                      <a:pt x="70484" y="300281"/>
                    </a:cubicBezTo>
                    <a:cubicBezTo>
                      <a:pt x="79817" y="301890"/>
                      <a:pt x="89473" y="302856"/>
                      <a:pt x="99772" y="303821"/>
                    </a:cubicBezTo>
                    <a:cubicBezTo>
                      <a:pt x="103956" y="304143"/>
                      <a:pt x="108140" y="304465"/>
                      <a:pt x="112324" y="304465"/>
                    </a:cubicBezTo>
                    <a:cubicBezTo>
                      <a:pt x="116508" y="304465"/>
                      <a:pt x="121014" y="304787"/>
                      <a:pt x="125198" y="304787"/>
                    </a:cubicBezTo>
                    <a:lnTo>
                      <a:pt x="125198" y="304787"/>
                    </a:lnTo>
                    <a:lnTo>
                      <a:pt x="125198" y="304787"/>
                    </a:lnTo>
                    <a:cubicBezTo>
                      <a:pt x="129703" y="304787"/>
                      <a:pt x="133887" y="304787"/>
                      <a:pt x="138071" y="304465"/>
                    </a:cubicBezTo>
                    <a:cubicBezTo>
                      <a:pt x="142255" y="304465"/>
                      <a:pt x="146439" y="304143"/>
                      <a:pt x="150623" y="303821"/>
                    </a:cubicBezTo>
                    <a:cubicBezTo>
                      <a:pt x="160922" y="303178"/>
                      <a:pt x="170578" y="301890"/>
                      <a:pt x="179911" y="300281"/>
                    </a:cubicBezTo>
                    <a:cubicBezTo>
                      <a:pt x="222395" y="293200"/>
                      <a:pt x="245567" y="278074"/>
                      <a:pt x="245567" y="260694"/>
                    </a:cubicBezTo>
                    <a:lnTo>
                      <a:pt x="245567" y="219820"/>
                    </a:lnTo>
                    <a:lnTo>
                      <a:pt x="245567" y="138071"/>
                    </a:lnTo>
                    <a:lnTo>
                      <a:pt x="245567" y="117151"/>
                    </a:lnTo>
                    <a:lnTo>
                      <a:pt x="245567" y="48599"/>
                    </a:lnTo>
                    <a:cubicBezTo>
                      <a:pt x="245889" y="24460"/>
                      <a:pt x="195038" y="4828"/>
                      <a:pt x="125519" y="4828"/>
                    </a:cubicBezTo>
                    <a:close/>
                  </a:path>
                </a:pathLst>
              </a:custGeom>
              <a:noFill/>
              <a:ln w="19050" cap="flat">
                <a:solidFill>
                  <a:srgbClr val="232F3E"/>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2" name="Freeform: Shape 21">
                <a:extLst>
                  <a:ext uri="{FF2B5EF4-FFF2-40B4-BE49-F238E27FC236}">
                    <a16:creationId xmlns:a16="http://schemas.microsoft.com/office/drawing/2014/main" id="{0828E951-B881-FDB2-966F-B0A6145DFA69}"/>
                  </a:ext>
                </a:extLst>
              </p:cNvPr>
              <p:cNvSpPr/>
              <p:nvPr/>
            </p:nvSpPr>
            <p:spPr>
              <a:xfrm>
                <a:off x="4873799" y="1780493"/>
                <a:ext cx="251039" cy="86898"/>
              </a:xfrm>
              <a:custGeom>
                <a:avLst/>
                <a:gdLst>
                  <a:gd name="connsiteX0" fmla="*/ 246211 w 251038"/>
                  <a:gd name="connsiteY0" fmla="*/ 46989 h 86898"/>
                  <a:gd name="connsiteX1" fmla="*/ 125519 w 251038"/>
                  <a:gd name="connsiteY1" fmla="*/ 84645 h 86898"/>
                  <a:gd name="connsiteX2" fmla="*/ 4828 w 251038"/>
                  <a:gd name="connsiteY2" fmla="*/ 46989 h 86898"/>
                  <a:gd name="connsiteX3" fmla="*/ 125519 w 251038"/>
                  <a:gd name="connsiteY3" fmla="*/ 4828 h 86898"/>
                  <a:gd name="connsiteX4" fmla="*/ 246211 w 251038"/>
                  <a:gd name="connsiteY4" fmla="*/ 46989 h 8689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51038" h="86898">
                    <a:moveTo>
                      <a:pt x="246211" y="46989"/>
                    </a:moveTo>
                    <a:cubicBezTo>
                      <a:pt x="246211" y="67587"/>
                      <a:pt x="195360" y="84645"/>
                      <a:pt x="125519" y="84645"/>
                    </a:cubicBezTo>
                    <a:cubicBezTo>
                      <a:pt x="55679" y="84645"/>
                      <a:pt x="4828" y="67909"/>
                      <a:pt x="4828" y="46989"/>
                    </a:cubicBezTo>
                    <a:cubicBezTo>
                      <a:pt x="4828" y="26391"/>
                      <a:pt x="55679" y="4828"/>
                      <a:pt x="125519" y="4828"/>
                    </a:cubicBezTo>
                    <a:cubicBezTo>
                      <a:pt x="195360" y="4828"/>
                      <a:pt x="246211" y="26069"/>
                      <a:pt x="246211" y="46989"/>
                    </a:cubicBez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3" name="Freeform: Shape 22">
                <a:extLst>
                  <a:ext uri="{FF2B5EF4-FFF2-40B4-BE49-F238E27FC236}">
                    <a16:creationId xmlns:a16="http://schemas.microsoft.com/office/drawing/2014/main" id="{3CACEAAA-E003-D225-B772-42D9C1C5369A}"/>
                  </a:ext>
                </a:extLst>
              </p:cNvPr>
              <p:cNvSpPr/>
              <p:nvPr/>
            </p:nvSpPr>
            <p:spPr>
              <a:xfrm>
                <a:off x="4873799" y="1897323"/>
                <a:ext cx="251039" cy="45058"/>
              </a:xfrm>
              <a:custGeom>
                <a:avLst/>
                <a:gdLst>
                  <a:gd name="connsiteX0" fmla="*/ 246211 w 251038"/>
                  <a:gd name="connsiteY0" fmla="*/ 4828 h 45058"/>
                  <a:gd name="connsiteX1" fmla="*/ 125519 w 251038"/>
                  <a:gd name="connsiteY1" fmla="*/ 42483 h 45058"/>
                  <a:gd name="connsiteX2" fmla="*/ 4828 w 251038"/>
                  <a:gd name="connsiteY2" fmla="*/ 4828 h 45058"/>
                </a:gdLst>
                <a:ahLst/>
                <a:cxnLst>
                  <a:cxn ang="0">
                    <a:pos x="connsiteX0" y="connsiteY0"/>
                  </a:cxn>
                  <a:cxn ang="0">
                    <a:pos x="connsiteX1" y="connsiteY1"/>
                  </a:cxn>
                  <a:cxn ang="0">
                    <a:pos x="connsiteX2" y="connsiteY2"/>
                  </a:cxn>
                </a:cxnLst>
                <a:rect l="l" t="t" r="r" b="b"/>
                <a:pathLst>
                  <a:path w="251038" h="45058">
                    <a:moveTo>
                      <a:pt x="246211" y="4828"/>
                    </a:moveTo>
                    <a:cubicBezTo>
                      <a:pt x="246211" y="25426"/>
                      <a:pt x="195360" y="42483"/>
                      <a:pt x="125519" y="42483"/>
                    </a:cubicBezTo>
                    <a:cubicBezTo>
                      <a:pt x="55679" y="42483"/>
                      <a:pt x="4828" y="25748"/>
                      <a:pt x="4828" y="4828"/>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4" name="Freeform: Shape 23">
                <a:extLst>
                  <a:ext uri="{FF2B5EF4-FFF2-40B4-BE49-F238E27FC236}">
                    <a16:creationId xmlns:a16="http://schemas.microsoft.com/office/drawing/2014/main" id="{5E8555C4-CEB8-720C-A280-062978E1EFEF}"/>
                  </a:ext>
                </a:extLst>
              </p:cNvPr>
              <p:cNvSpPr/>
              <p:nvPr/>
            </p:nvSpPr>
            <p:spPr>
              <a:xfrm>
                <a:off x="4873799" y="1971346"/>
                <a:ext cx="251039" cy="45058"/>
              </a:xfrm>
              <a:custGeom>
                <a:avLst/>
                <a:gdLst>
                  <a:gd name="connsiteX0" fmla="*/ 246211 w 251038"/>
                  <a:gd name="connsiteY0" fmla="*/ 4828 h 45058"/>
                  <a:gd name="connsiteX1" fmla="*/ 125519 w 251038"/>
                  <a:gd name="connsiteY1" fmla="*/ 42483 h 45058"/>
                  <a:gd name="connsiteX2" fmla="*/ 4828 w 251038"/>
                  <a:gd name="connsiteY2" fmla="*/ 4828 h 45058"/>
                </a:gdLst>
                <a:ahLst/>
                <a:cxnLst>
                  <a:cxn ang="0">
                    <a:pos x="connsiteX0" y="connsiteY0"/>
                  </a:cxn>
                  <a:cxn ang="0">
                    <a:pos x="connsiteX1" y="connsiteY1"/>
                  </a:cxn>
                  <a:cxn ang="0">
                    <a:pos x="connsiteX2" y="connsiteY2"/>
                  </a:cxn>
                </a:cxnLst>
                <a:rect l="l" t="t" r="r" b="b"/>
                <a:pathLst>
                  <a:path w="251038" h="45058">
                    <a:moveTo>
                      <a:pt x="246211" y="4828"/>
                    </a:moveTo>
                    <a:cubicBezTo>
                      <a:pt x="246211" y="25426"/>
                      <a:pt x="195360" y="42483"/>
                      <a:pt x="125519" y="42483"/>
                    </a:cubicBezTo>
                    <a:cubicBezTo>
                      <a:pt x="55679" y="42483"/>
                      <a:pt x="4828" y="25748"/>
                      <a:pt x="4828" y="4828"/>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5" name="Freeform: Shape 24">
                <a:extLst>
                  <a:ext uri="{FF2B5EF4-FFF2-40B4-BE49-F238E27FC236}">
                    <a16:creationId xmlns:a16="http://schemas.microsoft.com/office/drawing/2014/main" id="{8B9EB654-0CB0-B465-F640-DC408F966BEC}"/>
                  </a:ext>
                </a:extLst>
              </p:cNvPr>
              <p:cNvSpPr/>
              <p:nvPr/>
            </p:nvSpPr>
            <p:spPr>
              <a:xfrm>
                <a:off x="4874120" y="1780493"/>
                <a:ext cx="247820" cy="308971"/>
              </a:xfrm>
              <a:custGeom>
                <a:avLst/>
                <a:gdLst>
                  <a:gd name="connsiteX0" fmla="*/ 125519 w 247820"/>
                  <a:gd name="connsiteY0" fmla="*/ 4828 h 308970"/>
                  <a:gd name="connsiteX1" fmla="*/ 4828 w 247820"/>
                  <a:gd name="connsiteY1" fmla="*/ 48920 h 308970"/>
                  <a:gd name="connsiteX2" fmla="*/ 4828 w 247820"/>
                  <a:gd name="connsiteY2" fmla="*/ 139037 h 308970"/>
                  <a:gd name="connsiteX3" fmla="*/ 4828 w 247820"/>
                  <a:gd name="connsiteY3" fmla="*/ 220785 h 308970"/>
                  <a:gd name="connsiteX4" fmla="*/ 4828 w 247820"/>
                  <a:gd name="connsiteY4" fmla="*/ 260694 h 308970"/>
                  <a:gd name="connsiteX5" fmla="*/ 70484 w 247820"/>
                  <a:gd name="connsiteY5" fmla="*/ 300281 h 308970"/>
                  <a:gd name="connsiteX6" fmla="*/ 99772 w 247820"/>
                  <a:gd name="connsiteY6" fmla="*/ 303821 h 308970"/>
                  <a:gd name="connsiteX7" fmla="*/ 112324 w 247820"/>
                  <a:gd name="connsiteY7" fmla="*/ 304465 h 308970"/>
                  <a:gd name="connsiteX8" fmla="*/ 125198 w 247820"/>
                  <a:gd name="connsiteY8" fmla="*/ 304787 h 308970"/>
                  <a:gd name="connsiteX9" fmla="*/ 125198 w 247820"/>
                  <a:gd name="connsiteY9" fmla="*/ 304787 h 308970"/>
                  <a:gd name="connsiteX10" fmla="*/ 125198 w 247820"/>
                  <a:gd name="connsiteY10" fmla="*/ 304787 h 308970"/>
                  <a:gd name="connsiteX11" fmla="*/ 138071 w 247820"/>
                  <a:gd name="connsiteY11" fmla="*/ 304465 h 308970"/>
                  <a:gd name="connsiteX12" fmla="*/ 150623 w 247820"/>
                  <a:gd name="connsiteY12" fmla="*/ 303821 h 308970"/>
                  <a:gd name="connsiteX13" fmla="*/ 179911 w 247820"/>
                  <a:gd name="connsiteY13" fmla="*/ 300281 h 308970"/>
                  <a:gd name="connsiteX14" fmla="*/ 245567 w 247820"/>
                  <a:gd name="connsiteY14" fmla="*/ 260694 h 308970"/>
                  <a:gd name="connsiteX15" fmla="*/ 245567 w 247820"/>
                  <a:gd name="connsiteY15" fmla="*/ 219820 h 308970"/>
                  <a:gd name="connsiteX16" fmla="*/ 245567 w 247820"/>
                  <a:gd name="connsiteY16" fmla="*/ 138071 h 308970"/>
                  <a:gd name="connsiteX17" fmla="*/ 245567 w 247820"/>
                  <a:gd name="connsiteY17" fmla="*/ 117151 h 308970"/>
                  <a:gd name="connsiteX18" fmla="*/ 245567 w 247820"/>
                  <a:gd name="connsiteY18" fmla="*/ 48599 h 308970"/>
                  <a:gd name="connsiteX19" fmla="*/ 125519 w 247820"/>
                  <a:gd name="connsiteY19" fmla="*/ 4828 h 30897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Lst>
                <a:rect l="l" t="t" r="r" b="b"/>
                <a:pathLst>
                  <a:path w="247820" h="308970">
                    <a:moveTo>
                      <a:pt x="125519" y="4828"/>
                    </a:moveTo>
                    <a:cubicBezTo>
                      <a:pt x="55679" y="4828"/>
                      <a:pt x="4828" y="24460"/>
                      <a:pt x="4828" y="48920"/>
                    </a:cubicBezTo>
                    <a:lnTo>
                      <a:pt x="4828" y="139037"/>
                    </a:lnTo>
                    <a:lnTo>
                      <a:pt x="4828" y="220785"/>
                    </a:lnTo>
                    <a:lnTo>
                      <a:pt x="4828" y="260694"/>
                    </a:lnTo>
                    <a:cubicBezTo>
                      <a:pt x="4828" y="278074"/>
                      <a:pt x="28322" y="293200"/>
                      <a:pt x="70484" y="300281"/>
                    </a:cubicBezTo>
                    <a:cubicBezTo>
                      <a:pt x="79817" y="301890"/>
                      <a:pt x="89473" y="302856"/>
                      <a:pt x="99772" y="303821"/>
                    </a:cubicBezTo>
                    <a:cubicBezTo>
                      <a:pt x="103956" y="304143"/>
                      <a:pt x="108140" y="304465"/>
                      <a:pt x="112324" y="304465"/>
                    </a:cubicBezTo>
                    <a:cubicBezTo>
                      <a:pt x="116508" y="304465"/>
                      <a:pt x="121014" y="304787"/>
                      <a:pt x="125198" y="304787"/>
                    </a:cubicBezTo>
                    <a:lnTo>
                      <a:pt x="125198" y="304787"/>
                    </a:lnTo>
                    <a:lnTo>
                      <a:pt x="125198" y="304787"/>
                    </a:lnTo>
                    <a:cubicBezTo>
                      <a:pt x="129703" y="304787"/>
                      <a:pt x="133887" y="304787"/>
                      <a:pt x="138071" y="304465"/>
                    </a:cubicBezTo>
                    <a:cubicBezTo>
                      <a:pt x="142255" y="304465"/>
                      <a:pt x="146439" y="304143"/>
                      <a:pt x="150623" y="303821"/>
                    </a:cubicBezTo>
                    <a:cubicBezTo>
                      <a:pt x="160922" y="303178"/>
                      <a:pt x="170578" y="301890"/>
                      <a:pt x="179911" y="300281"/>
                    </a:cubicBezTo>
                    <a:cubicBezTo>
                      <a:pt x="222395" y="293200"/>
                      <a:pt x="245567" y="278074"/>
                      <a:pt x="245567" y="260694"/>
                    </a:cubicBezTo>
                    <a:lnTo>
                      <a:pt x="245567" y="219820"/>
                    </a:lnTo>
                    <a:lnTo>
                      <a:pt x="245567" y="138071"/>
                    </a:lnTo>
                    <a:lnTo>
                      <a:pt x="245567" y="117151"/>
                    </a:lnTo>
                    <a:lnTo>
                      <a:pt x="245567" y="48599"/>
                    </a:lnTo>
                    <a:cubicBezTo>
                      <a:pt x="245889" y="24460"/>
                      <a:pt x="195038" y="4828"/>
                      <a:pt x="125519" y="4828"/>
                    </a:cubicBez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26" name="Freeform: Shape 25">
                <a:extLst>
                  <a:ext uri="{FF2B5EF4-FFF2-40B4-BE49-F238E27FC236}">
                    <a16:creationId xmlns:a16="http://schemas.microsoft.com/office/drawing/2014/main" id="{BDF73CC5-76EB-F340-D228-6C46FFA40417}"/>
                  </a:ext>
                </a:extLst>
              </p:cNvPr>
              <p:cNvSpPr/>
              <p:nvPr/>
            </p:nvSpPr>
            <p:spPr>
              <a:xfrm>
                <a:off x="5045664" y="1708400"/>
                <a:ext cx="222073" cy="222073"/>
              </a:xfrm>
              <a:custGeom>
                <a:avLst/>
                <a:gdLst>
                  <a:gd name="connsiteX0" fmla="*/ 4828 w 222072"/>
                  <a:gd name="connsiteY0" fmla="*/ 51495 h 222072"/>
                  <a:gd name="connsiteX1" fmla="*/ 4828 w 222072"/>
                  <a:gd name="connsiteY1" fmla="*/ 16092 h 222072"/>
                  <a:gd name="connsiteX2" fmla="*/ 16092 w 222072"/>
                  <a:gd name="connsiteY2" fmla="*/ 4828 h 222072"/>
                  <a:gd name="connsiteX3" fmla="*/ 205980 w 222072"/>
                  <a:gd name="connsiteY3" fmla="*/ 4828 h 222072"/>
                  <a:gd name="connsiteX4" fmla="*/ 217245 w 222072"/>
                  <a:gd name="connsiteY4" fmla="*/ 16092 h 222072"/>
                  <a:gd name="connsiteX5" fmla="*/ 217245 w 222072"/>
                  <a:gd name="connsiteY5" fmla="*/ 205980 h 222072"/>
                  <a:gd name="connsiteX6" fmla="*/ 205980 w 222072"/>
                  <a:gd name="connsiteY6" fmla="*/ 217245 h 222072"/>
                  <a:gd name="connsiteX7" fmla="*/ 105565 w 222072"/>
                  <a:gd name="connsiteY7" fmla="*/ 217245 h 2220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222072" h="222072">
                    <a:moveTo>
                      <a:pt x="4828" y="51495"/>
                    </a:moveTo>
                    <a:lnTo>
                      <a:pt x="4828" y="16092"/>
                    </a:lnTo>
                    <a:cubicBezTo>
                      <a:pt x="4828" y="9655"/>
                      <a:pt x="9977" y="4828"/>
                      <a:pt x="16092" y="4828"/>
                    </a:cubicBezTo>
                    <a:lnTo>
                      <a:pt x="205980" y="4828"/>
                    </a:lnTo>
                    <a:cubicBezTo>
                      <a:pt x="212417" y="4828"/>
                      <a:pt x="217245" y="9977"/>
                      <a:pt x="217245" y="16092"/>
                    </a:cubicBezTo>
                    <a:lnTo>
                      <a:pt x="217245" y="205980"/>
                    </a:lnTo>
                    <a:cubicBezTo>
                      <a:pt x="217245" y="212417"/>
                      <a:pt x="212096" y="217245"/>
                      <a:pt x="205980" y="217245"/>
                    </a:cubicBezTo>
                    <a:lnTo>
                      <a:pt x="105565" y="217245"/>
                    </a:lnTo>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grpSp>
        <p:nvGrpSpPr>
          <p:cNvPr id="27" name="Group 26">
            <a:extLst>
              <a:ext uri="{FF2B5EF4-FFF2-40B4-BE49-F238E27FC236}">
                <a16:creationId xmlns:a16="http://schemas.microsoft.com/office/drawing/2014/main" id="{70D00A56-3742-1945-5D80-B5BC38337734}"/>
              </a:ext>
            </a:extLst>
          </p:cNvPr>
          <p:cNvGrpSpPr/>
          <p:nvPr/>
        </p:nvGrpSpPr>
        <p:grpSpPr>
          <a:xfrm>
            <a:off x="890811" y="4528616"/>
            <a:ext cx="4695558" cy="806011"/>
            <a:chOff x="8070048" y="4289681"/>
            <a:chExt cx="5634671" cy="967212"/>
          </a:xfrm>
        </p:grpSpPr>
        <p:sp>
          <p:nvSpPr>
            <p:cNvPr id="28" name="TextBox 27">
              <a:extLst>
                <a:ext uri="{FF2B5EF4-FFF2-40B4-BE49-F238E27FC236}">
                  <a16:creationId xmlns:a16="http://schemas.microsoft.com/office/drawing/2014/main" id="{DB337B53-C8DF-3442-D6D9-E32F2BF673E7}"/>
                </a:ext>
              </a:extLst>
            </p:cNvPr>
            <p:cNvSpPr txBox="1"/>
            <p:nvPr/>
          </p:nvSpPr>
          <p:spPr>
            <a:xfrm>
              <a:off x="9064871" y="4397250"/>
              <a:ext cx="4639848"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Up to 64 vCPUs, 25 Gbps enhanced networking, 19 Gbps EBS bandwidth </a:t>
              </a:r>
            </a:p>
          </p:txBody>
        </p:sp>
        <p:grpSp>
          <p:nvGrpSpPr>
            <p:cNvPr id="29" name="Graphic 202">
              <a:extLst>
                <a:ext uri="{FF2B5EF4-FFF2-40B4-BE49-F238E27FC236}">
                  <a16:creationId xmlns:a16="http://schemas.microsoft.com/office/drawing/2014/main" id="{4AD5AB70-F69E-7B61-0A27-3E885692208F}"/>
                </a:ext>
              </a:extLst>
            </p:cNvPr>
            <p:cNvGrpSpPr/>
            <p:nvPr/>
          </p:nvGrpSpPr>
          <p:grpSpPr>
            <a:xfrm>
              <a:off x="8070048" y="4289681"/>
              <a:ext cx="967212" cy="967212"/>
              <a:chOff x="10581061" y="4250234"/>
              <a:chExt cx="643689" cy="643689"/>
            </a:xfrm>
          </p:grpSpPr>
          <p:sp>
            <p:nvSpPr>
              <p:cNvPr id="30" name="Freeform: Shape 29">
                <a:extLst>
                  <a:ext uri="{FF2B5EF4-FFF2-40B4-BE49-F238E27FC236}">
                    <a16:creationId xmlns:a16="http://schemas.microsoft.com/office/drawing/2014/main" id="{FAE8E9F7-CC9B-78D2-3DBD-3F67CF24D9F8}"/>
                  </a:ext>
                </a:extLst>
              </p:cNvPr>
              <p:cNvSpPr/>
              <p:nvPr/>
            </p:nvSpPr>
            <p:spPr>
              <a:xfrm>
                <a:off x="10635453" y="4398282"/>
                <a:ext cx="337937" cy="347592"/>
              </a:xfrm>
              <a:custGeom>
                <a:avLst/>
                <a:gdLst>
                  <a:gd name="connsiteX0" fmla="*/ 336006 w 337936"/>
                  <a:gd name="connsiteY0" fmla="*/ 220463 h 347592"/>
                  <a:gd name="connsiteX1" fmla="*/ 173796 w 337936"/>
                  <a:gd name="connsiteY1" fmla="*/ 342764 h 347592"/>
                  <a:gd name="connsiteX2" fmla="*/ 4828 w 337936"/>
                  <a:gd name="connsiteY2" fmla="*/ 173796 h 347592"/>
                  <a:gd name="connsiteX3" fmla="*/ 173796 w 337936"/>
                  <a:gd name="connsiteY3" fmla="*/ 4828 h 347592"/>
                  <a:gd name="connsiteX4" fmla="*/ 288373 w 337936"/>
                  <a:gd name="connsiteY4" fmla="*/ 49886 h 34759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7936" h="347592">
                    <a:moveTo>
                      <a:pt x="336006" y="220463"/>
                    </a:moveTo>
                    <a:cubicBezTo>
                      <a:pt x="315729" y="290947"/>
                      <a:pt x="250717" y="342764"/>
                      <a:pt x="173796" y="342764"/>
                    </a:cubicBezTo>
                    <a:cubicBezTo>
                      <a:pt x="80461" y="342764"/>
                      <a:pt x="4828" y="267131"/>
                      <a:pt x="4828" y="173796"/>
                    </a:cubicBezTo>
                    <a:cubicBezTo>
                      <a:pt x="4828" y="80461"/>
                      <a:pt x="80461" y="4828"/>
                      <a:pt x="173796" y="4828"/>
                    </a:cubicBezTo>
                    <a:cubicBezTo>
                      <a:pt x="218211" y="4828"/>
                      <a:pt x="258441" y="21885"/>
                      <a:pt x="288373" y="49886"/>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1" name="Freeform: Shape 30">
                <a:extLst>
                  <a:ext uri="{FF2B5EF4-FFF2-40B4-BE49-F238E27FC236}">
                    <a16:creationId xmlns:a16="http://schemas.microsoft.com/office/drawing/2014/main" id="{9AEBB7B5-C97F-05EC-39AE-4C2FDEA79594}"/>
                  </a:ext>
                </a:extLst>
              </p:cNvPr>
              <p:cNvSpPr/>
              <p:nvPr/>
            </p:nvSpPr>
            <p:spPr>
              <a:xfrm>
                <a:off x="10865893" y="4620999"/>
                <a:ext cx="38621" cy="112646"/>
              </a:xfrm>
              <a:custGeom>
                <a:avLst/>
                <a:gdLst>
                  <a:gd name="connsiteX0" fmla="*/ 33794 w 38621"/>
                  <a:gd name="connsiteY0" fmla="*/ 4828 h 112645"/>
                  <a:gd name="connsiteX1" fmla="*/ 4828 w 38621"/>
                  <a:gd name="connsiteY1" fmla="*/ 108783 h 112645"/>
                </a:gdLst>
                <a:ahLst/>
                <a:cxnLst>
                  <a:cxn ang="0">
                    <a:pos x="connsiteX0" y="connsiteY0"/>
                  </a:cxn>
                  <a:cxn ang="0">
                    <a:pos x="connsiteX1" y="connsiteY1"/>
                  </a:cxn>
                </a:cxnLst>
                <a:rect l="l" t="t" r="r" b="b"/>
                <a:pathLst>
                  <a:path w="38621" h="112645">
                    <a:moveTo>
                      <a:pt x="33794" y="4828"/>
                    </a:moveTo>
                    <a:cubicBezTo>
                      <a:pt x="29610" y="37978"/>
                      <a:pt x="20920" y="73059"/>
                      <a:pt x="4828" y="108783"/>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2" name="Freeform: Shape 31">
                <a:extLst>
                  <a:ext uri="{FF2B5EF4-FFF2-40B4-BE49-F238E27FC236}">
                    <a16:creationId xmlns:a16="http://schemas.microsoft.com/office/drawing/2014/main" id="{02DC5D59-E25E-1301-116C-C5940B823C30}"/>
                  </a:ext>
                </a:extLst>
              </p:cNvPr>
              <p:cNvSpPr/>
              <p:nvPr/>
            </p:nvSpPr>
            <p:spPr>
              <a:xfrm>
                <a:off x="10865893" y="4410191"/>
                <a:ext cx="38621" cy="125519"/>
              </a:xfrm>
              <a:custGeom>
                <a:avLst/>
                <a:gdLst>
                  <a:gd name="connsiteX0" fmla="*/ 4828 w 38621"/>
                  <a:gd name="connsiteY0" fmla="*/ 4828 h 125519"/>
                  <a:gd name="connsiteX1" fmla="*/ 34437 w 38621"/>
                  <a:gd name="connsiteY1" fmla="*/ 123588 h 125519"/>
                </a:gdLst>
                <a:ahLst/>
                <a:cxnLst>
                  <a:cxn ang="0">
                    <a:pos x="connsiteX0" y="connsiteY0"/>
                  </a:cxn>
                  <a:cxn ang="0">
                    <a:pos x="connsiteX1" y="connsiteY1"/>
                  </a:cxn>
                </a:cxnLst>
                <a:rect l="l" t="t" r="r" b="b"/>
                <a:pathLst>
                  <a:path w="38621" h="125519">
                    <a:moveTo>
                      <a:pt x="4828" y="4828"/>
                    </a:moveTo>
                    <a:cubicBezTo>
                      <a:pt x="4828" y="4828"/>
                      <a:pt x="27357" y="53104"/>
                      <a:pt x="34437" y="123588"/>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3" name="Freeform: Shape 32">
                <a:extLst>
                  <a:ext uri="{FF2B5EF4-FFF2-40B4-BE49-F238E27FC236}">
                    <a16:creationId xmlns:a16="http://schemas.microsoft.com/office/drawing/2014/main" id="{497FF74D-C218-EBCF-3D8F-FE2D11DD18D6}"/>
                  </a:ext>
                </a:extLst>
              </p:cNvPr>
              <p:cNvSpPr/>
              <p:nvPr/>
            </p:nvSpPr>
            <p:spPr>
              <a:xfrm>
                <a:off x="10712016" y="4410191"/>
                <a:ext cx="38621" cy="321845"/>
              </a:xfrm>
              <a:custGeom>
                <a:avLst/>
                <a:gdLst>
                  <a:gd name="connsiteX0" fmla="*/ 36726 w 38621"/>
                  <a:gd name="connsiteY0" fmla="*/ 319592 h 321844"/>
                  <a:gd name="connsiteX1" fmla="*/ 36726 w 38621"/>
                  <a:gd name="connsiteY1" fmla="*/ 4828 h 321844"/>
                </a:gdLst>
                <a:ahLst/>
                <a:cxnLst>
                  <a:cxn ang="0">
                    <a:pos x="connsiteX0" y="connsiteY0"/>
                  </a:cxn>
                  <a:cxn ang="0">
                    <a:pos x="connsiteX1" y="connsiteY1"/>
                  </a:cxn>
                </a:cxnLst>
                <a:rect l="l" t="t" r="r" b="b"/>
                <a:pathLst>
                  <a:path w="38621" h="321844">
                    <a:moveTo>
                      <a:pt x="36726" y="319592"/>
                    </a:moveTo>
                    <a:cubicBezTo>
                      <a:pt x="36726" y="319592"/>
                      <a:pt x="-35045" y="165428"/>
                      <a:pt x="36726" y="4828"/>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4" name="Freeform: Shape 33">
                <a:extLst>
                  <a:ext uri="{FF2B5EF4-FFF2-40B4-BE49-F238E27FC236}">
                    <a16:creationId xmlns:a16="http://schemas.microsoft.com/office/drawing/2014/main" id="{9CE24DFA-53DC-A74D-069B-104976E62A55}"/>
                  </a:ext>
                </a:extLst>
              </p:cNvPr>
              <p:cNvSpPr/>
              <p:nvPr/>
            </p:nvSpPr>
            <p:spPr>
              <a:xfrm>
                <a:off x="10635453" y="4573366"/>
                <a:ext cx="222073" cy="9655"/>
              </a:xfrm>
              <a:custGeom>
                <a:avLst/>
                <a:gdLst>
                  <a:gd name="connsiteX0" fmla="*/ 4828 w 222072"/>
                  <a:gd name="connsiteY0" fmla="*/ 4828 h 9655"/>
                  <a:gd name="connsiteX1" fmla="*/ 218532 w 222072"/>
                  <a:gd name="connsiteY1" fmla="*/ 4828 h 9655"/>
                </a:gdLst>
                <a:ahLst/>
                <a:cxnLst>
                  <a:cxn ang="0">
                    <a:pos x="connsiteX0" y="connsiteY0"/>
                  </a:cxn>
                  <a:cxn ang="0">
                    <a:pos x="connsiteX1" y="connsiteY1"/>
                  </a:cxn>
                </a:cxnLst>
                <a:rect l="l" t="t" r="r" b="b"/>
                <a:pathLst>
                  <a:path w="222072" h="9655">
                    <a:moveTo>
                      <a:pt x="4828" y="4828"/>
                    </a:moveTo>
                    <a:lnTo>
                      <a:pt x="218532"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5" name="Freeform: Shape 34">
                <a:extLst>
                  <a:ext uri="{FF2B5EF4-FFF2-40B4-BE49-F238E27FC236}">
                    <a16:creationId xmlns:a16="http://schemas.microsoft.com/office/drawing/2014/main" id="{CB6B4FA0-DA77-48AF-D928-39FC68FB9A46}"/>
                  </a:ext>
                </a:extLst>
              </p:cNvPr>
              <p:cNvSpPr/>
              <p:nvPr/>
            </p:nvSpPr>
            <p:spPr>
              <a:xfrm>
                <a:off x="10804421" y="4398282"/>
                <a:ext cx="9655" cy="347592"/>
              </a:xfrm>
              <a:custGeom>
                <a:avLst/>
                <a:gdLst>
                  <a:gd name="connsiteX0" fmla="*/ 4828 w 9655"/>
                  <a:gd name="connsiteY0" fmla="*/ 342764 h 347592"/>
                  <a:gd name="connsiteX1" fmla="*/ 4828 w 9655"/>
                  <a:gd name="connsiteY1" fmla="*/ 4828 h 347592"/>
                </a:gdLst>
                <a:ahLst/>
                <a:cxnLst>
                  <a:cxn ang="0">
                    <a:pos x="connsiteX0" y="connsiteY0"/>
                  </a:cxn>
                  <a:cxn ang="0">
                    <a:pos x="connsiteX1" y="connsiteY1"/>
                  </a:cxn>
                </a:cxnLst>
                <a:rect l="l" t="t" r="r" b="b"/>
                <a:pathLst>
                  <a:path w="9655" h="347592">
                    <a:moveTo>
                      <a:pt x="4828" y="342764"/>
                    </a:moveTo>
                    <a:lnTo>
                      <a:pt x="4828"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6" name="Freeform: Shape 35">
                <a:extLst>
                  <a:ext uri="{FF2B5EF4-FFF2-40B4-BE49-F238E27FC236}">
                    <a16:creationId xmlns:a16="http://schemas.microsoft.com/office/drawing/2014/main" id="{36181DFE-B542-C53D-EAC6-F8404B20DF86}"/>
                  </a:ext>
                </a:extLst>
              </p:cNvPr>
              <p:cNvSpPr/>
              <p:nvPr/>
            </p:nvSpPr>
            <p:spPr>
              <a:xfrm>
                <a:off x="10649614" y="4467278"/>
                <a:ext cx="296097" cy="45058"/>
              </a:xfrm>
              <a:custGeom>
                <a:avLst/>
                <a:gdLst>
                  <a:gd name="connsiteX0" fmla="*/ 4828 w 296096"/>
                  <a:gd name="connsiteY0" fmla="*/ 40753 h 45058"/>
                  <a:gd name="connsiteX1" fmla="*/ 294166 w 296096"/>
                  <a:gd name="connsiteY1" fmla="*/ 30776 h 45058"/>
                </a:gdLst>
                <a:ahLst/>
                <a:cxnLst>
                  <a:cxn ang="0">
                    <a:pos x="connsiteX0" y="connsiteY0"/>
                  </a:cxn>
                  <a:cxn ang="0">
                    <a:pos x="connsiteX1" y="connsiteY1"/>
                  </a:cxn>
                </a:cxnLst>
                <a:rect l="l" t="t" r="r" b="b"/>
                <a:pathLst>
                  <a:path w="296096" h="45058">
                    <a:moveTo>
                      <a:pt x="4828" y="40753"/>
                    </a:moveTo>
                    <a:cubicBezTo>
                      <a:pt x="4828" y="40753"/>
                      <a:pt x="144508" y="-32949"/>
                      <a:pt x="294166" y="30776"/>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7" name="Freeform: Shape 36">
                <a:extLst>
                  <a:ext uri="{FF2B5EF4-FFF2-40B4-BE49-F238E27FC236}">
                    <a16:creationId xmlns:a16="http://schemas.microsoft.com/office/drawing/2014/main" id="{C2CEB117-1EAC-F0F1-5AF6-9763591F98DB}"/>
                  </a:ext>
                </a:extLst>
              </p:cNvPr>
              <p:cNvSpPr/>
              <p:nvPr/>
            </p:nvSpPr>
            <p:spPr>
              <a:xfrm>
                <a:off x="10651223" y="4638700"/>
                <a:ext cx="315408" cy="45058"/>
              </a:xfrm>
              <a:custGeom>
                <a:avLst/>
                <a:gdLst>
                  <a:gd name="connsiteX0" fmla="*/ 4828 w 315407"/>
                  <a:gd name="connsiteY0" fmla="*/ 4828 h 45058"/>
                  <a:gd name="connsiteX1" fmla="*/ 310902 w 315407"/>
                  <a:gd name="connsiteY1" fmla="*/ 4828 h 45058"/>
                </a:gdLst>
                <a:ahLst/>
                <a:cxnLst>
                  <a:cxn ang="0">
                    <a:pos x="connsiteX0" y="connsiteY0"/>
                  </a:cxn>
                  <a:cxn ang="0">
                    <a:pos x="connsiteX1" y="connsiteY1"/>
                  </a:cxn>
                </a:cxnLst>
                <a:rect l="l" t="t" r="r" b="b"/>
                <a:pathLst>
                  <a:path w="315407" h="45058">
                    <a:moveTo>
                      <a:pt x="4828" y="4828"/>
                    </a:moveTo>
                    <a:cubicBezTo>
                      <a:pt x="4828" y="4828"/>
                      <a:pt x="153520" y="85611"/>
                      <a:pt x="310902" y="4828"/>
                    </a:cubicBezTo>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8" name="Freeform: Shape 37">
                <a:extLst>
                  <a:ext uri="{FF2B5EF4-FFF2-40B4-BE49-F238E27FC236}">
                    <a16:creationId xmlns:a16="http://schemas.microsoft.com/office/drawing/2014/main" id="{09888A3F-3D6D-0355-C8B5-A08A9F7BA8A2}"/>
                  </a:ext>
                </a:extLst>
              </p:cNvPr>
              <p:cNvSpPr/>
              <p:nvPr/>
            </p:nvSpPr>
            <p:spPr>
              <a:xfrm>
                <a:off x="10991091" y="4598470"/>
                <a:ext cx="25748" cy="67587"/>
              </a:xfrm>
              <a:custGeom>
                <a:avLst/>
                <a:gdLst>
                  <a:gd name="connsiteX0" fmla="*/ 4828 w 25747"/>
                  <a:gd name="connsiteY0" fmla="*/ 65978 h 67587"/>
                  <a:gd name="connsiteX1" fmla="*/ 23817 w 25747"/>
                  <a:gd name="connsiteY1" fmla="*/ 4828 h 67587"/>
                </a:gdLst>
                <a:ahLst/>
                <a:cxnLst>
                  <a:cxn ang="0">
                    <a:pos x="connsiteX0" y="connsiteY0"/>
                  </a:cxn>
                  <a:cxn ang="0">
                    <a:pos x="connsiteX1" y="connsiteY1"/>
                  </a:cxn>
                </a:cxnLst>
                <a:rect l="l" t="t" r="r" b="b"/>
                <a:pathLst>
                  <a:path w="25747" h="67587">
                    <a:moveTo>
                      <a:pt x="4828" y="65978"/>
                    </a:moveTo>
                    <a:lnTo>
                      <a:pt x="23817"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39" name="Freeform: Shape 38">
                <a:extLst>
                  <a:ext uri="{FF2B5EF4-FFF2-40B4-BE49-F238E27FC236}">
                    <a16:creationId xmlns:a16="http://schemas.microsoft.com/office/drawing/2014/main" id="{031039C0-4FA6-5F0E-C719-28C04435F0AD}"/>
                  </a:ext>
                </a:extLst>
              </p:cNvPr>
              <p:cNvSpPr/>
              <p:nvPr/>
            </p:nvSpPr>
            <p:spPr>
              <a:xfrm>
                <a:off x="10915779" y="4571757"/>
                <a:ext cx="83680" cy="9655"/>
              </a:xfrm>
              <a:custGeom>
                <a:avLst/>
                <a:gdLst>
                  <a:gd name="connsiteX0" fmla="*/ 4828 w 83679"/>
                  <a:gd name="connsiteY0" fmla="*/ 4828 h 9655"/>
                  <a:gd name="connsiteX1" fmla="*/ 78852 w 83679"/>
                  <a:gd name="connsiteY1" fmla="*/ 4828 h 9655"/>
                </a:gdLst>
                <a:ahLst/>
                <a:cxnLst>
                  <a:cxn ang="0">
                    <a:pos x="connsiteX0" y="connsiteY0"/>
                  </a:cxn>
                  <a:cxn ang="0">
                    <a:pos x="connsiteX1" y="connsiteY1"/>
                  </a:cxn>
                </a:cxnLst>
                <a:rect l="l" t="t" r="r" b="b"/>
                <a:pathLst>
                  <a:path w="83679" h="9655">
                    <a:moveTo>
                      <a:pt x="4828" y="4828"/>
                    </a:moveTo>
                    <a:lnTo>
                      <a:pt x="78852"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0" name="Freeform: Shape 39">
                <a:extLst>
                  <a:ext uri="{FF2B5EF4-FFF2-40B4-BE49-F238E27FC236}">
                    <a16:creationId xmlns:a16="http://schemas.microsoft.com/office/drawing/2014/main" id="{F3C6DA39-E262-5EC3-ABBE-5A9B2E8EB876}"/>
                  </a:ext>
                </a:extLst>
              </p:cNvPr>
              <p:cNvSpPr/>
              <p:nvPr/>
            </p:nvSpPr>
            <p:spPr>
              <a:xfrm>
                <a:off x="10970493" y="4459433"/>
                <a:ext cx="45058" cy="83680"/>
              </a:xfrm>
              <a:custGeom>
                <a:avLst/>
                <a:gdLst>
                  <a:gd name="connsiteX0" fmla="*/ 4828 w 45058"/>
                  <a:gd name="connsiteY0" fmla="*/ 4828 h 83679"/>
                  <a:gd name="connsiteX1" fmla="*/ 43127 w 45058"/>
                  <a:gd name="connsiteY1" fmla="*/ 80461 h 83679"/>
                </a:gdLst>
                <a:ahLst/>
                <a:cxnLst>
                  <a:cxn ang="0">
                    <a:pos x="connsiteX0" y="connsiteY0"/>
                  </a:cxn>
                  <a:cxn ang="0">
                    <a:pos x="connsiteX1" y="connsiteY1"/>
                  </a:cxn>
                </a:cxnLst>
                <a:rect l="l" t="t" r="r" b="b"/>
                <a:pathLst>
                  <a:path w="45058" h="83679">
                    <a:moveTo>
                      <a:pt x="4828" y="4828"/>
                    </a:moveTo>
                    <a:lnTo>
                      <a:pt x="43127" y="80461"/>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1" name="Freeform: Shape 40">
                <a:extLst>
                  <a:ext uri="{FF2B5EF4-FFF2-40B4-BE49-F238E27FC236}">
                    <a16:creationId xmlns:a16="http://schemas.microsoft.com/office/drawing/2014/main" id="{A9B4D2BD-0383-20DD-3E8C-68FCC5C50915}"/>
                  </a:ext>
                </a:extLst>
              </p:cNvPr>
              <p:cNvSpPr/>
              <p:nvPr/>
            </p:nvSpPr>
            <p:spPr>
              <a:xfrm>
                <a:off x="11038724" y="4495480"/>
                <a:ext cx="38621" cy="48277"/>
              </a:xfrm>
              <a:custGeom>
                <a:avLst/>
                <a:gdLst>
                  <a:gd name="connsiteX0" fmla="*/ 34759 w 38621"/>
                  <a:gd name="connsiteY0" fmla="*/ 4828 h 48276"/>
                  <a:gd name="connsiteX1" fmla="*/ 4828 w 38621"/>
                  <a:gd name="connsiteY1" fmla="*/ 44415 h 48276"/>
                </a:gdLst>
                <a:ahLst/>
                <a:cxnLst>
                  <a:cxn ang="0">
                    <a:pos x="connsiteX0" y="connsiteY0"/>
                  </a:cxn>
                  <a:cxn ang="0">
                    <a:pos x="connsiteX1" y="connsiteY1"/>
                  </a:cxn>
                </a:cxnLst>
                <a:rect l="l" t="t" r="r" b="b"/>
                <a:pathLst>
                  <a:path w="38621" h="48276">
                    <a:moveTo>
                      <a:pt x="34759" y="4828"/>
                    </a:moveTo>
                    <a:lnTo>
                      <a:pt x="4828" y="44415"/>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2" name="Freeform: Shape 41">
                <a:extLst>
                  <a:ext uri="{FF2B5EF4-FFF2-40B4-BE49-F238E27FC236}">
                    <a16:creationId xmlns:a16="http://schemas.microsoft.com/office/drawing/2014/main" id="{506BF5DE-43D6-6259-282C-C1C039186165}"/>
                  </a:ext>
                </a:extLst>
              </p:cNvPr>
              <p:cNvSpPr/>
              <p:nvPr/>
            </p:nvSpPr>
            <p:spPr>
              <a:xfrm>
                <a:off x="10988194" y="4532170"/>
                <a:ext cx="77243" cy="77243"/>
              </a:xfrm>
              <a:custGeom>
                <a:avLst/>
                <a:gdLst>
                  <a:gd name="connsiteX0" fmla="*/ 73059 w 77242"/>
                  <a:gd name="connsiteY0" fmla="*/ 38943 h 77242"/>
                  <a:gd name="connsiteX1" fmla="*/ 38943 w 77242"/>
                  <a:gd name="connsiteY1" fmla="*/ 73059 h 77242"/>
                  <a:gd name="connsiteX2" fmla="*/ 4828 w 77242"/>
                  <a:gd name="connsiteY2" fmla="*/ 38943 h 77242"/>
                  <a:gd name="connsiteX3" fmla="*/ 38943 w 77242"/>
                  <a:gd name="connsiteY3" fmla="*/ 4828 h 77242"/>
                  <a:gd name="connsiteX4" fmla="*/ 73059 w 77242"/>
                  <a:gd name="connsiteY4" fmla="*/ 38943 h 77242"/>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77242" h="77242">
                    <a:moveTo>
                      <a:pt x="73059" y="38943"/>
                    </a:moveTo>
                    <a:cubicBezTo>
                      <a:pt x="73059" y="57785"/>
                      <a:pt x="57785" y="73059"/>
                      <a:pt x="38943" y="73059"/>
                    </a:cubicBezTo>
                    <a:cubicBezTo>
                      <a:pt x="20102" y="73059"/>
                      <a:pt x="4828" y="57785"/>
                      <a:pt x="4828" y="38943"/>
                    </a:cubicBezTo>
                    <a:cubicBezTo>
                      <a:pt x="4828" y="20102"/>
                      <a:pt x="20102" y="4828"/>
                      <a:pt x="38943" y="4828"/>
                    </a:cubicBezTo>
                    <a:cubicBezTo>
                      <a:pt x="57785" y="4828"/>
                      <a:pt x="73059" y="20102"/>
                      <a:pt x="73059" y="38943"/>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3" name="Freeform: Shape 42">
                <a:extLst>
                  <a:ext uri="{FF2B5EF4-FFF2-40B4-BE49-F238E27FC236}">
                    <a16:creationId xmlns:a16="http://schemas.microsoft.com/office/drawing/2014/main" id="{01B22456-73E8-74B6-F9ED-C0D8636763B8}"/>
                  </a:ext>
                </a:extLst>
              </p:cNvPr>
              <p:cNvSpPr/>
              <p:nvPr/>
            </p:nvSpPr>
            <p:spPr>
              <a:xfrm>
                <a:off x="10878445" y="4554699"/>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4" name="Freeform: Shape 43">
                <a:extLst>
                  <a:ext uri="{FF2B5EF4-FFF2-40B4-BE49-F238E27FC236}">
                    <a16:creationId xmlns:a16="http://schemas.microsoft.com/office/drawing/2014/main" id="{F2432017-2A34-5E40-E75E-A1B2CD31607B}"/>
                  </a:ext>
                </a:extLst>
              </p:cNvPr>
              <p:cNvSpPr/>
              <p:nvPr/>
            </p:nvSpPr>
            <p:spPr>
              <a:xfrm>
                <a:off x="10942814" y="4422099"/>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5" name="Freeform: Shape 44">
                <a:extLst>
                  <a:ext uri="{FF2B5EF4-FFF2-40B4-BE49-F238E27FC236}">
                    <a16:creationId xmlns:a16="http://schemas.microsoft.com/office/drawing/2014/main" id="{BCF3394D-CD1A-5971-A854-10289FDB467D}"/>
                  </a:ext>
                </a:extLst>
              </p:cNvPr>
              <p:cNvSpPr/>
              <p:nvPr/>
            </p:nvSpPr>
            <p:spPr>
              <a:xfrm>
                <a:off x="11051276" y="4583021"/>
                <a:ext cx="80461" cy="51495"/>
              </a:xfrm>
              <a:custGeom>
                <a:avLst/>
                <a:gdLst>
                  <a:gd name="connsiteX0" fmla="*/ 77886 w 80461"/>
                  <a:gd name="connsiteY0" fmla="*/ 48277 h 51495"/>
                  <a:gd name="connsiteX1" fmla="*/ 4828 w 80461"/>
                  <a:gd name="connsiteY1" fmla="*/ 4828 h 51495"/>
                </a:gdLst>
                <a:ahLst/>
                <a:cxnLst>
                  <a:cxn ang="0">
                    <a:pos x="connsiteX0" y="connsiteY0"/>
                  </a:cxn>
                  <a:cxn ang="0">
                    <a:pos x="connsiteX1" y="connsiteY1"/>
                  </a:cxn>
                </a:cxnLst>
                <a:rect l="l" t="t" r="r" b="b"/>
                <a:pathLst>
                  <a:path w="80461" h="51495">
                    <a:moveTo>
                      <a:pt x="77886" y="48277"/>
                    </a:moveTo>
                    <a:lnTo>
                      <a:pt x="4828"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6" name="Freeform: Shape 45">
                <a:extLst>
                  <a:ext uri="{FF2B5EF4-FFF2-40B4-BE49-F238E27FC236}">
                    <a16:creationId xmlns:a16="http://schemas.microsoft.com/office/drawing/2014/main" id="{9F7F5519-E5E8-D353-5DCD-AF0C5C018372}"/>
                  </a:ext>
                </a:extLst>
              </p:cNvPr>
              <p:cNvSpPr/>
              <p:nvPr/>
            </p:nvSpPr>
            <p:spPr>
              <a:xfrm>
                <a:off x="11123047" y="4618746"/>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7" name="Freeform: Shape 46">
                <a:extLst>
                  <a:ext uri="{FF2B5EF4-FFF2-40B4-BE49-F238E27FC236}">
                    <a16:creationId xmlns:a16="http://schemas.microsoft.com/office/drawing/2014/main" id="{B5A21F2E-25A5-0F1A-97FC-B6EC18A39D19}"/>
                  </a:ext>
                </a:extLst>
              </p:cNvPr>
              <p:cNvSpPr/>
              <p:nvPr/>
            </p:nvSpPr>
            <p:spPr>
              <a:xfrm>
                <a:off x="10966631" y="4658655"/>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48" name="Freeform: Shape 47">
                <a:extLst>
                  <a:ext uri="{FF2B5EF4-FFF2-40B4-BE49-F238E27FC236}">
                    <a16:creationId xmlns:a16="http://schemas.microsoft.com/office/drawing/2014/main" id="{D1151863-64E6-EBE7-01EA-1308526EC6D9}"/>
                  </a:ext>
                </a:extLst>
              </p:cNvPr>
              <p:cNvSpPr/>
              <p:nvPr/>
            </p:nvSpPr>
            <p:spPr>
              <a:xfrm>
                <a:off x="11061575" y="4462008"/>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grpSp>
        <p:nvGrpSpPr>
          <p:cNvPr id="49" name="Group 48">
            <a:extLst>
              <a:ext uri="{FF2B5EF4-FFF2-40B4-BE49-F238E27FC236}">
                <a16:creationId xmlns:a16="http://schemas.microsoft.com/office/drawing/2014/main" id="{6F3451F3-403A-8B22-FCFB-198C34069767}"/>
              </a:ext>
            </a:extLst>
          </p:cNvPr>
          <p:cNvGrpSpPr/>
          <p:nvPr/>
        </p:nvGrpSpPr>
        <p:grpSpPr>
          <a:xfrm>
            <a:off x="792831" y="2605111"/>
            <a:ext cx="4738942" cy="866355"/>
            <a:chOff x="8017989" y="5358404"/>
            <a:chExt cx="5686730" cy="1071330"/>
          </a:xfrm>
        </p:grpSpPr>
        <p:sp>
          <p:nvSpPr>
            <p:cNvPr id="50" name="TextBox 49">
              <a:extLst>
                <a:ext uri="{FF2B5EF4-FFF2-40B4-BE49-F238E27FC236}">
                  <a16:creationId xmlns:a16="http://schemas.microsoft.com/office/drawing/2014/main" id="{A21B2945-59C4-970A-4BC7-DEC4D1D190D5}"/>
                </a:ext>
              </a:extLst>
            </p:cNvPr>
            <p:cNvSpPr txBox="1"/>
            <p:nvPr/>
          </p:nvSpPr>
          <p:spPr>
            <a:xfrm>
              <a:off x="9064871" y="5553050"/>
              <a:ext cx="4639848"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7x performance, 4x compute cores, </a:t>
              </a:r>
              <a:b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b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and 5x faster memory </a:t>
              </a:r>
            </a:p>
          </p:txBody>
        </p:sp>
        <p:grpSp>
          <p:nvGrpSpPr>
            <p:cNvPr id="51" name="Graphic 384">
              <a:extLst>
                <a:ext uri="{FF2B5EF4-FFF2-40B4-BE49-F238E27FC236}">
                  <a16:creationId xmlns:a16="http://schemas.microsoft.com/office/drawing/2014/main" id="{9DA6495C-1651-5F74-829F-A7370D54FA1C}"/>
                </a:ext>
              </a:extLst>
            </p:cNvPr>
            <p:cNvGrpSpPr/>
            <p:nvPr/>
          </p:nvGrpSpPr>
          <p:grpSpPr>
            <a:xfrm>
              <a:off x="8017989" y="5358404"/>
              <a:ext cx="1071330" cy="1071330"/>
              <a:chOff x="2382191" y="7468281"/>
              <a:chExt cx="643689" cy="643689"/>
            </a:xfrm>
          </p:grpSpPr>
          <p:sp>
            <p:nvSpPr>
              <p:cNvPr id="52" name="Freeform: Shape 51">
                <a:extLst>
                  <a:ext uri="{FF2B5EF4-FFF2-40B4-BE49-F238E27FC236}">
                    <a16:creationId xmlns:a16="http://schemas.microsoft.com/office/drawing/2014/main" id="{C7676020-B500-2BC7-D1F6-06021F823368}"/>
                  </a:ext>
                </a:extLst>
              </p:cNvPr>
              <p:cNvSpPr/>
              <p:nvPr/>
            </p:nvSpPr>
            <p:spPr>
              <a:xfrm>
                <a:off x="2504814" y="7817804"/>
                <a:ext cx="106209" cy="106209"/>
              </a:xfrm>
              <a:custGeom>
                <a:avLst/>
                <a:gdLst>
                  <a:gd name="connsiteX0" fmla="*/ 4828 w 106208"/>
                  <a:gd name="connsiteY0" fmla="*/ 4828 h 106208"/>
                  <a:gd name="connsiteX1" fmla="*/ 104278 w 106208"/>
                  <a:gd name="connsiteY1" fmla="*/ 4828 h 106208"/>
                  <a:gd name="connsiteX2" fmla="*/ 104278 w 106208"/>
                  <a:gd name="connsiteY2" fmla="*/ 102025 h 106208"/>
                  <a:gd name="connsiteX3" fmla="*/ 4828 w 106208"/>
                  <a:gd name="connsiteY3" fmla="*/ 102025 h 106208"/>
                </a:gdLst>
                <a:ahLst/>
                <a:cxnLst>
                  <a:cxn ang="0">
                    <a:pos x="connsiteX0" y="connsiteY0"/>
                  </a:cxn>
                  <a:cxn ang="0">
                    <a:pos x="connsiteX1" y="connsiteY1"/>
                  </a:cxn>
                  <a:cxn ang="0">
                    <a:pos x="connsiteX2" y="connsiteY2"/>
                  </a:cxn>
                  <a:cxn ang="0">
                    <a:pos x="connsiteX3" y="connsiteY3"/>
                  </a:cxn>
                </a:cxnLst>
                <a:rect l="l" t="t" r="r" b="b"/>
                <a:pathLst>
                  <a:path w="106208" h="106208">
                    <a:moveTo>
                      <a:pt x="4828" y="4828"/>
                    </a:moveTo>
                    <a:lnTo>
                      <a:pt x="104278" y="4828"/>
                    </a:lnTo>
                    <a:lnTo>
                      <a:pt x="104278" y="102025"/>
                    </a:lnTo>
                    <a:lnTo>
                      <a:pt x="4828" y="102025"/>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3" name="Freeform: Shape 52">
                <a:extLst>
                  <a:ext uri="{FF2B5EF4-FFF2-40B4-BE49-F238E27FC236}">
                    <a16:creationId xmlns:a16="http://schemas.microsoft.com/office/drawing/2014/main" id="{9FF8D1D5-F256-F913-F8C2-5FD1892D8143}"/>
                  </a:ext>
                </a:extLst>
              </p:cNvPr>
              <p:cNvSpPr/>
              <p:nvPr/>
            </p:nvSpPr>
            <p:spPr>
              <a:xfrm>
                <a:off x="2649644" y="7763734"/>
                <a:ext cx="106209" cy="157704"/>
              </a:xfrm>
              <a:custGeom>
                <a:avLst/>
                <a:gdLst>
                  <a:gd name="connsiteX0" fmla="*/ 4828 w 106208"/>
                  <a:gd name="connsiteY0" fmla="*/ 4828 h 157703"/>
                  <a:gd name="connsiteX1" fmla="*/ 104278 w 106208"/>
                  <a:gd name="connsiteY1" fmla="*/ 4828 h 157703"/>
                  <a:gd name="connsiteX2" fmla="*/ 104278 w 106208"/>
                  <a:gd name="connsiteY2" fmla="*/ 155773 h 157703"/>
                  <a:gd name="connsiteX3" fmla="*/ 4828 w 106208"/>
                  <a:gd name="connsiteY3" fmla="*/ 155773 h 157703"/>
                </a:gdLst>
                <a:ahLst/>
                <a:cxnLst>
                  <a:cxn ang="0">
                    <a:pos x="connsiteX0" y="connsiteY0"/>
                  </a:cxn>
                  <a:cxn ang="0">
                    <a:pos x="connsiteX1" y="connsiteY1"/>
                  </a:cxn>
                  <a:cxn ang="0">
                    <a:pos x="connsiteX2" y="connsiteY2"/>
                  </a:cxn>
                  <a:cxn ang="0">
                    <a:pos x="connsiteX3" y="connsiteY3"/>
                  </a:cxn>
                </a:cxnLst>
                <a:rect l="l" t="t" r="r" b="b"/>
                <a:pathLst>
                  <a:path w="106208" h="157703">
                    <a:moveTo>
                      <a:pt x="4828" y="4828"/>
                    </a:moveTo>
                    <a:lnTo>
                      <a:pt x="104278" y="4828"/>
                    </a:lnTo>
                    <a:lnTo>
                      <a:pt x="104278" y="155773"/>
                    </a:lnTo>
                    <a:lnTo>
                      <a:pt x="4828" y="155773"/>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4" name="Freeform: Shape 53">
                <a:extLst>
                  <a:ext uri="{FF2B5EF4-FFF2-40B4-BE49-F238E27FC236}">
                    <a16:creationId xmlns:a16="http://schemas.microsoft.com/office/drawing/2014/main" id="{F854906A-F0A5-BDEA-E8C3-85E6346B8300}"/>
                  </a:ext>
                </a:extLst>
              </p:cNvPr>
              <p:cNvSpPr/>
              <p:nvPr/>
            </p:nvSpPr>
            <p:spPr>
              <a:xfrm>
                <a:off x="2794152" y="7731228"/>
                <a:ext cx="106209" cy="189888"/>
              </a:xfrm>
              <a:custGeom>
                <a:avLst/>
                <a:gdLst>
                  <a:gd name="connsiteX0" fmla="*/ 4828 w 106208"/>
                  <a:gd name="connsiteY0" fmla="*/ 4828 h 189888"/>
                  <a:gd name="connsiteX1" fmla="*/ 104278 w 106208"/>
                  <a:gd name="connsiteY1" fmla="*/ 4828 h 189888"/>
                  <a:gd name="connsiteX2" fmla="*/ 104278 w 106208"/>
                  <a:gd name="connsiteY2" fmla="*/ 188279 h 189888"/>
                  <a:gd name="connsiteX3" fmla="*/ 4828 w 106208"/>
                  <a:gd name="connsiteY3" fmla="*/ 188279 h 189888"/>
                </a:gdLst>
                <a:ahLst/>
                <a:cxnLst>
                  <a:cxn ang="0">
                    <a:pos x="connsiteX0" y="connsiteY0"/>
                  </a:cxn>
                  <a:cxn ang="0">
                    <a:pos x="connsiteX1" y="connsiteY1"/>
                  </a:cxn>
                  <a:cxn ang="0">
                    <a:pos x="connsiteX2" y="connsiteY2"/>
                  </a:cxn>
                  <a:cxn ang="0">
                    <a:pos x="connsiteX3" y="connsiteY3"/>
                  </a:cxn>
                </a:cxnLst>
                <a:rect l="l" t="t" r="r" b="b"/>
                <a:pathLst>
                  <a:path w="106208" h="189888">
                    <a:moveTo>
                      <a:pt x="4828" y="4828"/>
                    </a:moveTo>
                    <a:lnTo>
                      <a:pt x="104278" y="4828"/>
                    </a:lnTo>
                    <a:lnTo>
                      <a:pt x="104278" y="188279"/>
                    </a:lnTo>
                    <a:lnTo>
                      <a:pt x="4828" y="188279"/>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5" name="Freeform: Shape 54">
                <a:extLst>
                  <a:ext uri="{FF2B5EF4-FFF2-40B4-BE49-F238E27FC236}">
                    <a16:creationId xmlns:a16="http://schemas.microsoft.com/office/drawing/2014/main" id="{80FA66F9-8F0D-21CC-F781-81A69897EB5E}"/>
                  </a:ext>
                </a:extLst>
              </p:cNvPr>
              <p:cNvSpPr/>
              <p:nvPr/>
            </p:nvSpPr>
            <p:spPr>
              <a:xfrm>
                <a:off x="2504814" y="7655916"/>
                <a:ext cx="389432" cy="106209"/>
              </a:xfrm>
              <a:custGeom>
                <a:avLst/>
                <a:gdLst>
                  <a:gd name="connsiteX0" fmla="*/ 4828 w 389431"/>
                  <a:gd name="connsiteY0" fmla="*/ 102025 h 106208"/>
                  <a:gd name="connsiteX1" fmla="*/ 104278 w 389431"/>
                  <a:gd name="connsiteY1" fmla="*/ 102025 h 106208"/>
                  <a:gd name="connsiteX2" fmla="*/ 122301 w 389431"/>
                  <a:gd name="connsiteY2" fmla="*/ 58576 h 106208"/>
                  <a:gd name="connsiteX3" fmla="*/ 239774 w 389431"/>
                  <a:gd name="connsiteY3" fmla="*/ 58576 h 106208"/>
                  <a:gd name="connsiteX4" fmla="*/ 276143 w 389431"/>
                  <a:gd name="connsiteY4" fmla="*/ 4828 h 106208"/>
                  <a:gd name="connsiteX5" fmla="*/ 386535 w 389431"/>
                  <a:gd name="connsiteY5" fmla="*/ 4828 h 10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431" h="106208">
                    <a:moveTo>
                      <a:pt x="4828" y="102025"/>
                    </a:moveTo>
                    <a:lnTo>
                      <a:pt x="104278" y="102025"/>
                    </a:lnTo>
                    <a:lnTo>
                      <a:pt x="122301" y="58576"/>
                    </a:lnTo>
                    <a:lnTo>
                      <a:pt x="239774" y="58576"/>
                    </a:lnTo>
                    <a:lnTo>
                      <a:pt x="276143" y="4828"/>
                    </a:lnTo>
                    <a:lnTo>
                      <a:pt x="386535" y="4828"/>
                    </a:lnTo>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56" name="Freeform: Shape 55">
                <a:extLst>
                  <a:ext uri="{FF2B5EF4-FFF2-40B4-BE49-F238E27FC236}">
                    <a16:creationId xmlns:a16="http://schemas.microsoft.com/office/drawing/2014/main" id="{9600EF28-2938-1E9D-5F65-AECAEBE745DB}"/>
                  </a:ext>
                </a:extLst>
              </p:cNvPr>
              <p:cNvSpPr/>
              <p:nvPr/>
            </p:nvSpPr>
            <p:spPr>
              <a:xfrm>
                <a:off x="2863188" y="7631939"/>
                <a:ext cx="35403" cy="54714"/>
              </a:xfrm>
              <a:custGeom>
                <a:avLst/>
                <a:gdLst>
                  <a:gd name="connsiteX0" fmla="*/ 6920 w 35402"/>
                  <a:gd name="connsiteY0" fmla="*/ 55196 h 54713"/>
                  <a:gd name="connsiteX1" fmla="*/ 2414 w 35402"/>
                  <a:gd name="connsiteY1" fmla="*/ 50369 h 54713"/>
                  <a:gd name="connsiteX2" fmla="*/ 25908 w 35402"/>
                  <a:gd name="connsiteY2" fmla="*/ 28805 h 54713"/>
                  <a:gd name="connsiteX3" fmla="*/ 2414 w 35402"/>
                  <a:gd name="connsiteY3" fmla="*/ 7242 h 54713"/>
                  <a:gd name="connsiteX4" fmla="*/ 6920 w 35402"/>
                  <a:gd name="connsiteY4" fmla="*/ 2414 h 54713"/>
                  <a:gd name="connsiteX5" fmla="*/ 35242 w 35402"/>
                  <a:gd name="connsiteY5" fmla="*/ 28805 h 5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402" h="54713">
                    <a:moveTo>
                      <a:pt x="6920" y="55196"/>
                    </a:moveTo>
                    <a:lnTo>
                      <a:pt x="2414" y="50369"/>
                    </a:lnTo>
                    <a:lnTo>
                      <a:pt x="25908" y="28805"/>
                    </a:lnTo>
                    <a:lnTo>
                      <a:pt x="2414" y="7242"/>
                    </a:lnTo>
                    <a:lnTo>
                      <a:pt x="6920" y="2414"/>
                    </a:lnTo>
                    <a:lnTo>
                      <a:pt x="35242" y="28805"/>
                    </a:lnTo>
                    <a:close/>
                  </a:path>
                </a:pathLst>
              </a:custGeom>
              <a:solidFill>
                <a:srgbClr val="7C59ED"/>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sp>
        <p:nvSpPr>
          <p:cNvPr id="57" name="TextBox 56">
            <a:extLst>
              <a:ext uri="{FF2B5EF4-FFF2-40B4-BE49-F238E27FC236}">
                <a16:creationId xmlns:a16="http://schemas.microsoft.com/office/drawing/2014/main" id="{E3695B20-B345-AE58-FDD1-C1B2C876E922}"/>
              </a:ext>
            </a:extLst>
          </p:cNvPr>
          <p:cNvSpPr txBox="1"/>
          <p:nvPr/>
        </p:nvSpPr>
        <p:spPr>
          <a:xfrm>
            <a:off x="1686663" y="1937504"/>
            <a:ext cx="2850303" cy="734338"/>
          </a:xfrm>
          <a:prstGeom prst="rect">
            <a:avLst/>
          </a:prstGeom>
          <a:solidFill>
            <a:srgbClr val="282828"/>
          </a:solidFill>
        </p:spPr>
        <p:txBody>
          <a:bodyPr wrap="square" lIns="152400" tIns="121920" rIns="152400" bIns="121920" rtlCol="0" anchor="ctr">
            <a:noAutofit/>
          </a:bodyPr>
          <a:lstStyle/>
          <a:p>
            <a:pPr algn="ctr">
              <a:lnSpc>
                <a:spcPct val="90000"/>
              </a:lnSpc>
              <a:spcAft>
                <a:spcPts val="1500"/>
              </a:spcAft>
              <a:defRPr/>
            </a:pPr>
            <a:r>
              <a:rPr lang="en-US" sz="2000" b="1" dirty="0">
                <a:solidFill>
                  <a:srgbClr val="7C59ED"/>
                </a:solidFill>
                <a:latin typeface="Calibri" panose="020F0502020204030204" pitchFamily="34" charset="0"/>
                <a:ea typeface="Amazon Ember" panose="020B0603020204020204" pitchFamily="34" charset="0"/>
                <a:cs typeface="Calibri" panose="020F0502020204030204" pitchFamily="34" charset="0"/>
              </a:rPr>
              <a:t> Graviton2 Processor</a:t>
            </a:r>
          </a:p>
        </p:txBody>
      </p:sp>
      <p:sp>
        <p:nvSpPr>
          <p:cNvPr id="58" name="Rectangle 57">
            <a:extLst>
              <a:ext uri="{FF2B5EF4-FFF2-40B4-BE49-F238E27FC236}">
                <a16:creationId xmlns:a16="http://schemas.microsoft.com/office/drawing/2014/main" id="{01FBDB5A-A3FA-9FE0-1897-C13E6ECDFD18}"/>
              </a:ext>
            </a:extLst>
          </p:cNvPr>
          <p:cNvSpPr/>
          <p:nvPr/>
        </p:nvSpPr>
        <p:spPr>
          <a:xfrm>
            <a:off x="797442" y="992608"/>
            <a:ext cx="10078196" cy="502766"/>
          </a:xfrm>
          <a:prstGeom prst="rect">
            <a:avLst/>
          </a:prstGeom>
        </p:spPr>
        <p:txBody>
          <a:bodyPr wrap="square">
            <a:spAutoFit/>
          </a:bodyPr>
          <a:lstStyle/>
          <a:p>
            <a:pPr>
              <a:defRPr/>
            </a:pPr>
            <a:r>
              <a:rPr lang="en-US" sz="2667" dirty="0">
                <a:solidFill>
                  <a:srgbClr val="FFFFFF"/>
                </a:solidFill>
                <a:latin typeface="Calibri" panose="020F0502020204030204" pitchFamily="34" charset="0"/>
                <a:ea typeface="Amazon Ember" panose="020B0603020204020204" pitchFamily="34" charset="0"/>
                <a:cs typeface="Calibri" panose="020F0502020204030204" pitchFamily="34" charset="0"/>
              </a:rPr>
              <a:t>Enabling the best price/performance for your cloud workloads</a:t>
            </a:r>
          </a:p>
        </p:txBody>
      </p:sp>
      <p:sp>
        <p:nvSpPr>
          <p:cNvPr id="59" name="Rectangle 58">
            <a:extLst>
              <a:ext uri="{FF2B5EF4-FFF2-40B4-BE49-F238E27FC236}">
                <a16:creationId xmlns:a16="http://schemas.microsoft.com/office/drawing/2014/main" id="{BE785648-6FC2-B60E-B7AA-00FC0E803DBF}"/>
              </a:ext>
            </a:extLst>
          </p:cNvPr>
          <p:cNvSpPr/>
          <p:nvPr/>
        </p:nvSpPr>
        <p:spPr bwMode="auto">
          <a:xfrm>
            <a:off x="6324601" y="2290223"/>
            <a:ext cx="5450051" cy="3383783"/>
          </a:xfrm>
          <a:prstGeom prst="rect">
            <a:avLst/>
          </a:prstGeom>
          <a:noFill/>
          <a:ln w="19050" cap="flat" cmpd="sng" algn="ctr">
            <a:solidFill>
              <a:srgbClr val="FF8500"/>
            </a:solidFill>
            <a:prstDash val="solid"/>
            <a:miter lim="800000"/>
            <a:headEnd type="none" w="med" len="med"/>
            <a:tailEnd type="none" w="med" len="med"/>
          </a:ln>
          <a:effectLst/>
        </p:spPr>
        <p:txBody>
          <a:bodyPr rot="0" spcFirstLastPara="0" vertOverflow="overflow" horzOverflow="overflow" vert="horz" wrap="square" lIns="152400" tIns="121920" rIns="152400" bIns="121920" numCol="1" spcCol="0" rtlCol="0" fromWordArt="0" anchor="t" anchorCtr="0" forceAA="0" compatLnSpc="1">
            <a:prstTxWarp prst="textNoShape">
              <a:avLst/>
            </a:prstTxWarp>
            <a:noAutofit/>
          </a:bodyPr>
          <a:lstStyle/>
          <a:p>
            <a:pPr marL="0" marR="0" lvl="0" indent="0" algn="ctr" defTabSz="777029" eaLnBrk="1" fontAlgn="base" latinLnBrk="0" hangingPunct="1">
              <a:lnSpc>
                <a:spcPct val="90000"/>
              </a:lnSpc>
              <a:spcBef>
                <a:spcPct val="0"/>
              </a:spcBef>
              <a:spcAft>
                <a:spcPct val="0"/>
              </a:spcAft>
              <a:buClrTx/>
              <a:buSzTx/>
              <a:buFontTx/>
              <a:buNone/>
              <a:tabLst/>
              <a:defRPr/>
            </a:pPr>
            <a:endParaRPr kumimoji="0" lang="en-US" sz="2000" b="0" i="0" u="none" strike="noStrike" kern="0" cap="none" spc="0" normalizeH="0" baseline="0" noProof="0" dirty="0">
              <a:ln>
                <a:noFill/>
              </a:ln>
              <a:gradFill>
                <a:gsLst>
                  <a:gs pos="0">
                    <a:srgbClr val="FFFFFF"/>
                  </a:gs>
                  <a:gs pos="100000">
                    <a:srgbClr val="FFFFFF"/>
                  </a:gs>
                </a:gsLst>
                <a:lin ang="5400000" scaled="0"/>
              </a:gra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nvGrpSpPr>
          <p:cNvPr id="60" name="Group 59">
            <a:extLst>
              <a:ext uri="{FF2B5EF4-FFF2-40B4-BE49-F238E27FC236}">
                <a16:creationId xmlns:a16="http://schemas.microsoft.com/office/drawing/2014/main" id="{1883A8DA-8F02-C657-911D-2BAB125FE590}"/>
              </a:ext>
            </a:extLst>
          </p:cNvPr>
          <p:cNvGrpSpPr/>
          <p:nvPr/>
        </p:nvGrpSpPr>
        <p:grpSpPr>
          <a:xfrm>
            <a:off x="6719296" y="4423128"/>
            <a:ext cx="4954463" cy="882933"/>
            <a:chOff x="1017926" y="5282573"/>
            <a:chExt cx="6151256" cy="1059520"/>
          </a:xfrm>
        </p:grpSpPr>
        <p:sp>
          <p:nvSpPr>
            <p:cNvPr id="61" name="TextBox 60">
              <a:extLst>
                <a:ext uri="{FF2B5EF4-FFF2-40B4-BE49-F238E27FC236}">
                  <a16:creationId xmlns:a16="http://schemas.microsoft.com/office/drawing/2014/main" id="{5BE1E4B2-E619-E9A5-5158-B82AE0B035A1}"/>
                </a:ext>
              </a:extLst>
            </p:cNvPr>
            <p:cNvSpPr txBox="1"/>
            <p:nvPr/>
          </p:nvSpPr>
          <p:spPr>
            <a:xfrm>
              <a:off x="2082742" y="5536336"/>
              <a:ext cx="5086440"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Support for bfloat16 and delivers up to 3x better performance for ML workloads</a:t>
              </a:r>
            </a:p>
          </p:txBody>
        </p:sp>
        <p:grpSp>
          <p:nvGrpSpPr>
            <p:cNvPr id="62" name="Graphic 128">
              <a:extLst>
                <a:ext uri="{FF2B5EF4-FFF2-40B4-BE49-F238E27FC236}">
                  <a16:creationId xmlns:a16="http://schemas.microsoft.com/office/drawing/2014/main" id="{66F48C8C-CCEE-369F-3C84-E62A266B8739}"/>
                </a:ext>
              </a:extLst>
            </p:cNvPr>
            <p:cNvGrpSpPr/>
            <p:nvPr/>
          </p:nvGrpSpPr>
          <p:grpSpPr>
            <a:xfrm>
              <a:off x="1017926" y="5282573"/>
              <a:ext cx="1059520" cy="1059520"/>
              <a:chOff x="7321257" y="1547156"/>
              <a:chExt cx="643689" cy="643689"/>
            </a:xfrm>
          </p:grpSpPr>
          <p:sp>
            <p:nvSpPr>
              <p:cNvPr id="63" name="Freeform: Shape 378">
                <a:extLst>
                  <a:ext uri="{FF2B5EF4-FFF2-40B4-BE49-F238E27FC236}">
                    <a16:creationId xmlns:a16="http://schemas.microsoft.com/office/drawing/2014/main" id="{EA129CA5-D029-6DC0-7FCA-889B1164152E}"/>
                  </a:ext>
                </a:extLst>
              </p:cNvPr>
              <p:cNvSpPr/>
              <p:nvPr/>
            </p:nvSpPr>
            <p:spPr>
              <a:xfrm>
                <a:off x="7397856" y="2012865"/>
                <a:ext cx="485985" cy="41840"/>
              </a:xfrm>
              <a:custGeom>
                <a:avLst/>
                <a:gdLst>
                  <a:gd name="connsiteX0" fmla="*/ 4828 w 485985"/>
                  <a:gd name="connsiteY0" fmla="*/ 4828 h 41839"/>
                  <a:gd name="connsiteX1" fmla="*/ 4828 w 485985"/>
                  <a:gd name="connsiteY1" fmla="*/ 28644 h 41839"/>
                  <a:gd name="connsiteX2" fmla="*/ 6437 w 485985"/>
                  <a:gd name="connsiteY2" fmla="*/ 29932 h 41839"/>
                  <a:gd name="connsiteX3" fmla="*/ 33150 w 485985"/>
                  <a:gd name="connsiteY3" fmla="*/ 38943 h 41839"/>
                  <a:gd name="connsiteX4" fmla="*/ 457663 w 485985"/>
                  <a:gd name="connsiteY4" fmla="*/ 38943 h 41839"/>
                  <a:gd name="connsiteX5" fmla="*/ 479870 w 485985"/>
                  <a:gd name="connsiteY5" fmla="*/ 31219 h 41839"/>
                  <a:gd name="connsiteX6" fmla="*/ 483089 w 485985"/>
                  <a:gd name="connsiteY6" fmla="*/ 28644 h 41839"/>
                  <a:gd name="connsiteX7" fmla="*/ 483089 w 485985"/>
                  <a:gd name="connsiteY7" fmla="*/ 4828 h 41839"/>
                  <a:gd name="connsiteX8" fmla="*/ 4828 w 485985"/>
                  <a:gd name="connsiteY8" fmla="*/ 4828 h 4183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85985" h="41839">
                    <a:moveTo>
                      <a:pt x="4828" y="4828"/>
                    </a:moveTo>
                    <a:lnTo>
                      <a:pt x="4828" y="28644"/>
                    </a:lnTo>
                    <a:lnTo>
                      <a:pt x="6437" y="29932"/>
                    </a:lnTo>
                    <a:cubicBezTo>
                      <a:pt x="14161" y="35725"/>
                      <a:pt x="23495" y="38943"/>
                      <a:pt x="33150" y="38943"/>
                    </a:cubicBezTo>
                    <a:lnTo>
                      <a:pt x="457663" y="38943"/>
                    </a:lnTo>
                    <a:cubicBezTo>
                      <a:pt x="465709" y="38943"/>
                      <a:pt x="473433" y="36368"/>
                      <a:pt x="479870" y="31219"/>
                    </a:cubicBezTo>
                    <a:lnTo>
                      <a:pt x="483089" y="28644"/>
                    </a:lnTo>
                    <a:lnTo>
                      <a:pt x="483089" y="4828"/>
                    </a:lnTo>
                    <a:lnTo>
                      <a:pt x="4828" y="4828"/>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4" name="Freeform: Shape 379">
                <a:extLst>
                  <a:ext uri="{FF2B5EF4-FFF2-40B4-BE49-F238E27FC236}">
                    <a16:creationId xmlns:a16="http://schemas.microsoft.com/office/drawing/2014/main" id="{0C8134CC-8663-841E-72AF-D1FAB05504B8}"/>
                  </a:ext>
                </a:extLst>
              </p:cNvPr>
              <p:cNvSpPr/>
              <p:nvPr/>
            </p:nvSpPr>
            <p:spPr>
              <a:xfrm>
                <a:off x="7464478" y="1744769"/>
                <a:ext cx="357247" cy="247820"/>
              </a:xfrm>
              <a:custGeom>
                <a:avLst/>
                <a:gdLst>
                  <a:gd name="connsiteX0" fmla="*/ 353385 w 357247"/>
                  <a:gd name="connsiteY0" fmla="*/ 234303 h 247820"/>
                  <a:gd name="connsiteX1" fmla="*/ 343730 w 357247"/>
                  <a:gd name="connsiteY1" fmla="*/ 243958 h 247820"/>
                  <a:gd name="connsiteX2" fmla="*/ 14483 w 357247"/>
                  <a:gd name="connsiteY2" fmla="*/ 243958 h 247820"/>
                  <a:gd name="connsiteX3" fmla="*/ 4828 w 357247"/>
                  <a:gd name="connsiteY3" fmla="*/ 234303 h 247820"/>
                  <a:gd name="connsiteX4" fmla="*/ 4828 w 357247"/>
                  <a:gd name="connsiteY4" fmla="*/ 14483 h 247820"/>
                  <a:gd name="connsiteX5" fmla="*/ 14483 w 357247"/>
                  <a:gd name="connsiteY5" fmla="*/ 4828 h 247820"/>
                  <a:gd name="connsiteX6" fmla="*/ 341799 w 357247"/>
                  <a:gd name="connsiteY6" fmla="*/ 4828 h 247820"/>
                  <a:gd name="connsiteX7" fmla="*/ 351454 w 357247"/>
                  <a:gd name="connsiteY7" fmla="*/ 14483 h 247820"/>
                  <a:gd name="connsiteX8" fmla="*/ 353385 w 357247"/>
                  <a:gd name="connsiteY8" fmla="*/ 234303 h 2478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357247" h="247820">
                    <a:moveTo>
                      <a:pt x="353385" y="234303"/>
                    </a:moveTo>
                    <a:cubicBezTo>
                      <a:pt x="353385" y="239774"/>
                      <a:pt x="349201" y="243958"/>
                      <a:pt x="343730" y="243958"/>
                    </a:cubicBezTo>
                    <a:lnTo>
                      <a:pt x="14483" y="243958"/>
                    </a:lnTo>
                    <a:cubicBezTo>
                      <a:pt x="9012" y="243958"/>
                      <a:pt x="4828" y="239774"/>
                      <a:pt x="4828" y="234303"/>
                    </a:cubicBezTo>
                    <a:lnTo>
                      <a:pt x="4828" y="14483"/>
                    </a:lnTo>
                    <a:cubicBezTo>
                      <a:pt x="4828" y="9012"/>
                      <a:pt x="9012" y="4828"/>
                      <a:pt x="14483" y="4828"/>
                    </a:cubicBezTo>
                    <a:lnTo>
                      <a:pt x="341799" y="4828"/>
                    </a:lnTo>
                    <a:cubicBezTo>
                      <a:pt x="347270" y="4828"/>
                      <a:pt x="351454" y="9012"/>
                      <a:pt x="351454" y="14483"/>
                    </a:cubicBezTo>
                    <a:lnTo>
                      <a:pt x="353385" y="234303"/>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5" name="Freeform: Shape 380">
                <a:extLst>
                  <a:ext uri="{FF2B5EF4-FFF2-40B4-BE49-F238E27FC236}">
                    <a16:creationId xmlns:a16="http://schemas.microsoft.com/office/drawing/2014/main" id="{32677627-1A01-0977-B5D2-A02E7D9D91DE}"/>
                  </a:ext>
                </a:extLst>
              </p:cNvPr>
              <p:cNvSpPr/>
              <p:nvPr/>
            </p:nvSpPr>
            <p:spPr>
              <a:xfrm>
                <a:off x="7439696" y="1721918"/>
                <a:ext cx="405524" cy="299315"/>
              </a:xfrm>
              <a:custGeom>
                <a:avLst/>
                <a:gdLst>
                  <a:gd name="connsiteX0" fmla="*/ 400696 w 405524"/>
                  <a:gd name="connsiteY0" fmla="*/ 284832 h 299315"/>
                  <a:gd name="connsiteX1" fmla="*/ 391041 w 405524"/>
                  <a:gd name="connsiteY1" fmla="*/ 294488 h 299315"/>
                  <a:gd name="connsiteX2" fmla="*/ 14483 w 405524"/>
                  <a:gd name="connsiteY2" fmla="*/ 294488 h 299315"/>
                  <a:gd name="connsiteX3" fmla="*/ 4828 w 405524"/>
                  <a:gd name="connsiteY3" fmla="*/ 284832 h 299315"/>
                  <a:gd name="connsiteX4" fmla="*/ 4828 w 405524"/>
                  <a:gd name="connsiteY4" fmla="*/ 14483 h 299315"/>
                  <a:gd name="connsiteX5" fmla="*/ 14483 w 405524"/>
                  <a:gd name="connsiteY5" fmla="*/ 4828 h 299315"/>
                  <a:gd name="connsiteX6" fmla="*/ 391041 w 405524"/>
                  <a:gd name="connsiteY6" fmla="*/ 4828 h 299315"/>
                  <a:gd name="connsiteX7" fmla="*/ 400696 w 405524"/>
                  <a:gd name="connsiteY7" fmla="*/ 14483 h 299315"/>
                  <a:gd name="connsiteX8" fmla="*/ 400696 w 405524"/>
                  <a:gd name="connsiteY8" fmla="*/ 284832 h 2993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405524" h="299315">
                    <a:moveTo>
                      <a:pt x="400696" y="284832"/>
                    </a:moveTo>
                    <a:cubicBezTo>
                      <a:pt x="400696" y="290304"/>
                      <a:pt x="396512" y="294488"/>
                      <a:pt x="391041" y="294488"/>
                    </a:cubicBezTo>
                    <a:lnTo>
                      <a:pt x="14483" y="294488"/>
                    </a:lnTo>
                    <a:cubicBezTo>
                      <a:pt x="9012" y="294488"/>
                      <a:pt x="4828" y="290304"/>
                      <a:pt x="4828" y="284832"/>
                    </a:cubicBezTo>
                    <a:lnTo>
                      <a:pt x="4828" y="14483"/>
                    </a:lnTo>
                    <a:cubicBezTo>
                      <a:pt x="4828" y="9012"/>
                      <a:pt x="9012" y="4828"/>
                      <a:pt x="14483" y="4828"/>
                    </a:cubicBezTo>
                    <a:lnTo>
                      <a:pt x="391041" y="4828"/>
                    </a:lnTo>
                    <a:cubicBezTo>
                      <a:pt x="396512" y="4828"/>
                      <a:pt x="400696" y="9012"/>
                      <a:pt x="400696" y="14483"/>
                    </a:cubicBezTo>
                    <a:lnTo>
                      <a:pt x="400696" y="284832"/>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6" name="Freeform: Shape 381">
                <a:extLst>
                  <a:ext uri="{FF2B5EF4-FFF2-40B4-BE49-F238E27FC236}">
                    <a16:creationId xmlns:a16="http://schemas.microsoft.com/office/drawing/2014/main" id="{263E8F92-A857-DF2E-E8AB-5607F0643812}"/>
                  </a:ext>
                </a:extLst>
              </p:cNvPr>
              <p:cNvSpPr/>
              <p:nvPr/>
            </p:nvSpPr>
            <p:spPr>
              <a:xfrm>
                <a:off x="7587422" y="1799160"/>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7" name="Freeform: Shape 382">
                <a:extLst>
                  <a:ext uri="{FF2B5EF4-FFF2-40B4-BE49-F238E27FC236}">
                    <a16:creationId xmlns:a16="http://schemas.microsoft.com/office/drawing/2014/main" id="{D05EF6D8-3F54-3F6F-BDB3-F4AAE27DDB55}"/>
                  </a:ext>
                </a:extLst>
              </p:cNvPr>
              <p:cNvSpPr/>
              <p:nvPr/>
            </p:nvSpPr>
            <p:spPr>
              <a:xfrm>
                <a:off x="7649217" y="1894426"/>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8" name="Freeform: Shape 383">
                <a:extLst>
                  <a:ext uri="{FF2B5EF4-FFF2-40B4-BE49-F238E27FC236}">
                    <a16:creationId xmlns:a16="http://schemas.microsoft.com/office/drawing/2014/main" id="{008EEE71-93AA-FACB-582E-758A1FD69C7B}"/>
                  </a:ext>
                </a:extLst>
              </p:cNvPr>
              <p:cNvSpPr/>
              <p:nvPr/>
            </p:nvSpPr>
            <p:spPr>
              <a:xfrm>
                <a:off x="7511145" y="1873184"/>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69" name="Freeform: Shape 384">
                <a:extLst>
                  <a:ext uri="{FF2B5EF4-FFF2-40B4-BE49-F238E27FC236}">
                    <a16:creationId xmlns:a16="http://schemas.microsoft.com/office/drawing/2014/main" id="{31045695-B49C-2BFA-809A-E6E6DD2DC1C8}"/>
                  </a:ext>
                </a:extLst>
              </p:cNvPr>
              <p:cNvSpPr/>
              <p:nvPr/>
            </p:nvSpPr>
            <p:spPr>
              <a:xfrm>
                <a:off x="7725494" y="1818149"/>
                <a:ext cx="45058" cy="45058"/>
              </a:xfrm>
              <a:custGeom>
                <a:avLst/>
                <a:gdLst>
                  <a:gd name="connsiteX0" fmla="*/ 42162 w 45058"/>
                  <a:gd name="connsiteY0" fmla="*/ 23495 h 45058"/>
                  <a:gd name="connsiteX1" fmla="*/ 23495 w 45058"/>
                  <a:gd name="connsiteY1" fmla="*/ 42162 h 45058"/>
                  <a:gd name="connsiteX2" fmla="*/ 4828 w 45058"/>
                  <a:gd name="connsiteY2" fmla="*/ 23495 h 45058"/>
                  <a:gd name="connsiteX3" fmla="*/ 23495 w 45058"/>
                  <a:gd name="connsiteY3" fmla="*/ 4828 h 45058"/>
                  <a:gd name="connsiteX4" fmla="*/ 42162 w 45058"/>
                  <a:gd name="connsiteY4" fmla="*/ 23495 h 45058"/>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45058" h="45058">
                    <a:moveTo>
                      <a:pt x="42162" y="23495"/>
                    </a:moveTo>
                    <a:cubicBezTo>
                      <a:pt x="42162" y="33804"/>
                      <a:pt x="33804" y="42162"/>
                      <a:pt x="23495" y="42162"/>
                    </a:cubicBezTo>
                    <a:cubicBezTo>
                      <a:pt x="13185" y="42162"/>
                      <a:pt x="4828" y="33804"/>
                      <a:pt x="4828" y="23495"/>
                    </a:cubicBezTo>
                    <a:cubicBezTo>
                      <a:pt x="4828" y="13185"/>
                      <a:pt x="13185" y="4828"/>
                      <a:pt x="23495" y="4828"/>
                    </a:cubicBezTo>
                    <a:cubicBezTo>
                      <a:pt x="33804" y="4828"/>
                      <a:pt x="42162" y="13185"/>
                      <a:pt x="42162" y="23495"/>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0" name="Freeform: Shape 385">
                <a:extLst>
                  <a:ext uri="{FF2B5EF4-FFF2-40B4-BE49-F238E27FC236}">
                    <a16:creationId xmlns:a16="http://schemas.microsoft.com/office/drawing/2014/main" id="{7F8EE396-CB3E-2BE4-9B35-FF60408EB6EA}"/>
                  </a:ext>
                </a:extLst>
              </p:cNvPr>
              <p:cNvSpPr/>
              <p:nvPr/>
            </p:nvSpPr>
            <p:spPr>
              <a:xfrm>
                <a:off x="7542042" y="1832632"/>
                <a:ext cx="57932" cy="54714"/>
              </a:xfrm>
              <a:custGeom>
                <a:avLst/>
                <a:gdLst>
                  <a:gd name="connsiteX0" fmla="*/ 4828 w 57932"/>
                  <a:gd name="connsiteY0" fmla="*/ 51817 h 54713"/>
                  <a:gd name="connsiteX1" fmla="*/ 54392 w 57932"/>
                  <a:gd name="connsiteY1" fmla="*/ 4828 h 54713"/>
                </a:gdLst>
                <a:ahLst/>
                <a:cxnLst>
                  <a:cxn ang="0">
                    <a:pos x="connsiteX0" y="connsiteY0"/>
                  </a:cxn>
                  <a:cxn ang="0">
                    <a:pos x="connsiteX1" y="connsiteY1"/>
                  </a:cxn>
                </a:cxnLst>
                <a:rect l="l" t="t" r="r" b="b"/>
                <a:pathLst>
                  <a:path w="57932" h="54713">
                    <a:moveTo>
                      <a:pt x="4828" y="51817"/>
                    </a:moveTo>
                    <a:lnTo>
                      <a:pt x="54392"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1" name="Freeform: Shape 386">
                <a:extLst>
                  <a:ext uri="{FF2B5EF4-FFF2-40B4-BE49-F238E27FC236}">
                    <a16:creationId xmlns:a16="http://schemas.microsoft.com/office/drawing/2014/main" id="{F00D8605-9022-2756-B3F3-CEF1AFCA0065}"/>
                  </a:ext>
                </a:extLst>
              </p:cNvPr>
              <p:cNvSpPr/>
              <p:nvPr/>
            </p:nvSpPr>
            <p:spPr>
              <a:xfrm>
                <a:off x="7618319" y="1836494"/>
                <a:ext cx="48277" cy="67587"/>
              </a:xfrm>
              <a:custGeom>
                <a:avLst/>
                <a:gdLst>
                  <a:gd name="connsiteX0" fmla="*/ 4828 w 48276"/>
                  <a:gd name="connsiteY0" fmla="*/ 4828 h 67587"/>
                  <a:gd name="connsiteX1" fmla="*/ 43449 w 48276"/>
                  <a:gd name="connsiteY1" fmla="*/ 64691 h 67587"/>
                </a:gdLst>
                <a:ahLst/>
                <a:cxnLst>
                  <a:cxn ang="0">
                    <a:pos x="connsiteX0" y="connsiteY0"/>
                  </a:cxn>
                  <a:cxn ang="0">
                    <a:pos x="connsiteX1" y="connsiteY1"/>
                  </a:cxn>
                </a:cxnLst>
                <a:rect l="l" t="t" r="r" b="b"/>
                <a:pathLst>
                  <a:path w="48276" h="67587">
                    <a:moveTo>
                      <a:pt x="4828" y="4828"/>
                    </a:moveTo>
                    <a:lnTo>
                      <a:pt x="43449" y="64691"/>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2" name="Freeform: Shape 387">
                <a:extLst>
                  <a:ext uri="{FF2B5EF4-FFF2-40B4-BE49-F238E27FC236}">
                    <a16:creationId xmlns:a16="http://schemas.microsoft.com/office/drawing/2014/main" id="{A2592E19-0A3F-0A0D-57F7-846030D95D8D}"/>
                  </a:ext>
                </a:extLst>
              </p:cNvPr>
              <p:cNvSpPr/>
              <p:nvPr/>
            </p:nvSpPr>
            <p:spPr>
              <a:xfrm>
                <a:off x="7681079" y="1850012"/>
                <a:ext cx="57932" cy="57932"/>
              </a:xfrm>
              <a:custGeom>
                <a:avLst/>
                <a:gdLst>
                  <a:gd name="connsiteX0" fmla="*/ 4828 w 57932"/>
                  <a:gd name="connsiteY0" fmla="*/ 54714 h 57932"/>
                  <a:gd name="connsiteX1" fmla="*/ 54714 w 57932"/>
                  <a:gd name="connsiteY1" fmla="*/ 4828 h 57932"/>
                </a:gdLst>
                <a:ahLst/>
                <a:cxnLst>
                  <a:cxn ang="0">
                    <a:pos x="connsiteX0" y="connsiteY0"/>
                  </a:cxn>
                  <a:cxn ang="0">
                    <a:pos x="connsiteX1" y="connsiteY1"/>
                  </a:cxn>
                </a:cxnLst>
                <a:rect l="l" t="t" r="r" b="b"/>
                <a:pathLst>
                  <a:path w="57932" h="57932">
                    <a:moveTo>
                      <a:pt x="4828" y="54714"/>
                    </a:moveTo>
                    <a:lnTo>
                      <a:pt x="54714" y="4828"/>
                    </a:lnTo>
                  </a:path>
                </a:pathLst>
              </a:custGeom>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grpSp>
        <p:nvGrpSpPr>
          <p:cNvPr id="73" name="Group 72">
            <a:extLst>
              <a:ext uri="{FF2B5EF4-FFF2-40B4-BE49-F238E27FC236}">
                <a16:creationId xmlns:a16="http://schemas.microsoft.com/office/drawing/2014/main" id="{9A015ACC-97E0-7DE6-00C2-9F8D3067BABB}"/>
              </a:ext>
            </a:extLst>
          </p:cNvPr>
          <p:cNvGrpSpPr/>
          <p:nvPr/>
        </p:nvGrpSpPr>
        <p:grpSpPr>
          <a:xfrm>
            <a:off x="6917136" y="3731293"/>
            <a:ext cx="4764587" cy="591549"/>
            <a:chOff x="8246693" y="3241450"/>
            <a:chExt cx="5915513" cy="709859"/>
          </a:xfrm>
        </p:grpSpPr>
        <p:sp>
          <p:nvSpPr>
            <p:cNvPr id="74" name="TextBox 73">
              <a:extLst>
                <a:ext uri="{FF2B5EF4-FFF2-40B4-BE49-F238E27FC236}">
                  <a16:creationId xmlns:a16="http://schemas.microsoft.com/office/drawing/2014/main" id="{B4707431-CB67-531B-5BBD-EBB350A1F077}"/>
                </a:ext>
              </a:extLst>
            </p:cNvPr>
            <p:cNvSpPr txBox="1"/>
            <p:nvPr/>
          </p:nvSpPr>
          <p:spPr>
            <a:xfrm>
              <a:off x="9064871" y="3241450"/>
              <a:ext cx="5097335"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DDR5 memory provides 50% more memory bandwidth compared to DDR4</a:t>
              </a:r>
            </a:p>
          </p:txBody>
        </p:sp>
        <p:grpSp>
          <p:nvGrpSpPr>
            <p:cNvPr id="75" name="Group 74">
              <a:extLst>
                <a:ext uri="{FF2B5EF4-FFF2-40B4-BE49-F238E27FC236}">
                  <a16:creationId xmlns:a16="http://schemas.microsoft.com/office/drawing/2014/main" id="{5B337015-BF77-E3FA-4D1A-91EFB37FCAB9}"/>
                </a:ext>
              </a:extLst>
            </p:cNvPr>
            <p:cNvGrpSpPr/>
            <p:nvPr/>
          </p:nvGrpSpPr>
          <p:grpSpPr>
            <a:xfrm>
              <a:off x="8246693" y="3262678"/>
              <a:ext cx="613923" cy="614585"/>
              <a:chOff x="8283553" y="3315290"/>
              <a:chExt cx="613923" cy="614585"/>
            </a:xfrm>
          </p:grpSpPr>
          <p:grpSp>
            <p:nvGrpSpPr>
              <p:cNvPr id="76" name="Graphic 262">
                <a:extLst>
                  <a:ext uri="{FF2B5EF4-FFF2-40B4-BE49-F238E27FC236}">
                    <a16:creationId xmlns:a16="http://schemas.microsoft.com/office/drawing/2014/main" id="{1C0C50F0-8CF6-5F1F-1E58-0E7DCDC3BCAC}"/>
                  </a:ext>
                </a:extLst>
              </p:cNvPr>
              <p:cNvGrpSpPr/>
              <p:nvPr/>
            </p:nvGrpSpPr>
            <p:grpSpPr>
              <a:xfrm>
                <a:off x="8283553" y="3315290"/>
                <a:ext cx="613923" cy="614585"/>
                <a:chOff x="2635205" y="6379352"/>
                <a:chExt cx="298672" cy="298994"/>
              </a:xfrm>
            </p:grpSpPr>
            <p:sp>
              <p:nvSpPr>
                <p:cNvPr id="78" name="Freeform: Shape 395">
                  <a:extLst>
                    <a:ext uri="{FF2B5EF4-FFF2-40B4-BE49-F238E27FC236}">
                      <a16:creationId xmlns:a16="http://schemas.microsoft.com/office/drawing/2014/main" id="{15EC84F3-AECC-11FF-F608-90709CBCC7AE}"/>
                    </a:ext>
                  </a:extLst>
                </p:cNvPr>
                <p:cNvSpPr/>
                <p:nvPr/>
              </p:nvSpPr>
              <p:spPr>
                <a:xfrm>
                  <a:off x="2678976" y="6423123"/>
                  <a:ext cx="212417" cy="212417"/>
                </a:xfrm>
                <a:custGeom>
                  <a:avLst/>
                  <a:gdLst>
                    <a:gd name="connsiteX0" fmla="*/ 11265 w 212417"/>
                    <a:gd name="connsiteY0" fmla="*/ 4828 h 212417"/>
                    <a:gd name="connsiteX1" fmla="*/ 202118 w 212417"/>
                    <a:gd name="connsiteY1" fmla="*/ 4828 h 212417"/>
                    <a:gd name="connsiteX2" fmla="*/ 208555 w 212417"/>
                    <a:gd name="connsiteY2" fmla="*/ 11265 h 212417"/>
                    <a:gd name="connsiteX3" fmla="*/ 208555 w 212417"/>
                    <a:gd name="connsiteY3" fmla="*/ 202118 h 212417"/>
                    <a:gd name="connsiteX4" fmla="*/ 202118 w 212417"/>
                    <a:gd name="connsiteY4" fmla="*/ 208555 h 212417"/>
                    <a:gd name="connsiteX5" fmla="*/ 11265 w 212417"/>
                    <a:gd name="connsiteY5" fmla="*/ 208555 h 212417"/>
                    <a:gd name="connsiteX6" fmla="*/ 4828 w 212417"/>
                    <a:gd name="connsiteY6" fmla="*/ 202118 h 212417"/>
                    <a:gd name="connsiteX7" fmla="*/ 4828 w 212417"/>
                    <a:gd name="connsiteY7" fmla="*/ 11265 h 212417"/>
                    <a:gd name="connsiteX8" fmla="*/ 11265 w 212417"/>
                    <a:gd name="connsiteY8" fmla="*/ 4828 h 21241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212417" h="212417">
                      <a:moveTo>
                        <a:pt x="11265" y="4828"/>
                      </a:moveTo>
                      <a:lnTo>
                        <a:pt x="202118" y="4828"/>
                      </a:lnTo>
                      <a:cubicBezTo>
                        <a:pt x="205659" y="4828"/>
                        <a:pt x="208555" y="7724"/>
                        <a:pt x="208555" y="11265"/>
                      </a:cubicBezTo>
                      <a:lnTo>
                        <a:pt x="208555" y="202118"/>
                      </a:lnTo>
                      <a:cubicBezTo>
                        <a:pt x="208555" y="205659"/>
                        <a:pt x="205659" y="208555"/>
                        <a:pt x="202118" y="208555"/>
                      </a:cubicBezTo>
                      <a:lnTo>
                        <a:pt x="11265" y="208555"/>
                      </a:lnTo>
                      <a:cubicBezTo>
                        <a:pt x="7724" y="208555"/>
                        <a:pt x="4828" y="205659"/>
                        <a:pt x="4828" y="202118"/>
                      </a:cubicBezTo>
                      <a:lnTo>
                        <a:pt x="4828" y="11265"/>
                      </a:lnTo>
                      <a:cubicBezTo>
                        <a:pt x="4828" y="7724"/>
                        <a:pt x="7724" y="4828"/>
                        <a:pt x="11265" y="4828"/>
                      </a:cubicBez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79" name="Freeform: Shape 396">
                  <a:extLst>
                    <a:ext uri="{FF2B5EF4-FFF2-40B4-BE49-F238E27FC236}">
                      <a16:creationId xmlns:a16="http://schemas.microsoft.com/office/drawing/2014/main" id="{BDF9F97A-209D-9D95-CC82-9DEBAF013E3E}"/>
                    </a:ext>
                  </a:extLst>
                </p:cNvPr>
                <p:cNvSpPr/>
                <p:nvPr/>
              </p:nvSpPr>
              <p:spPr>
                <a:xfrm>
                  <a:off x="2693459" y="6379352"/>
                  <a:ext cx="9655" cy="51495"/>
                </a:xfrm>
                <a:custGeom>
                  <a:avLst/>
                  <a:gdLst>
                    <a:gd name="connsiteX0" fmla="*/ 4828 w 9655"/>
                    <a:gd name="connsiteY0" fmla="*/ 4828 h 51495"/>
                    <a:gd name="connsiteX1" fmla="*/ 4828 w 9655"/>
                    <a:gd name="connsiteY1" fmla="*/ 48599 h 51495"/>
                  </a:gdLst>
                  <a:ahLst/>
                  <a:cxnLst>
                    <a:cxn ang="0">
                      <a:pos x="connsiteX0" y="connsiteY0"/>
                    </a:cxn>
                    <a:cxn ang="0">
                      <a:pos x="connsiteX1" y="connsiteY1"/>
                    </a:cxn>
                  </a:cxnLst>
                  <a:rect l="l" t="t" r="r" b="b"/>
                  <a:pathLst>
                    <a:path w="9655" h="51495">
                      <a:moveTo>
                        <a:pt x="4828" y="4828"/>
                      </a:moveTo>
                      <a:lnTo>
                        <a:pt x="4828" y="48599"/>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0" name="Freeform: Shape 397">
                  <a:extLst>
                    <a:ext uri="{FF2B5EF4-FFF2-40B4-BE49-F238E27FC236}">
                      <a16:creationId xmlns:a16="http://schemas.microsoft.com/office/drawing/2014/main" id="{093E06BC-41CB-FAB8-603D-2887F855126F}"/>
                    </a:ext>
                  </a:extLst>
                </p:cNvPr>
                <p:cNvSpPr/>
                <p:nvPr/>
              </p:nvSpPr>
              <p:spPr>
                <a:xfrm>
                  <a:off x="2736908" y="6379352"/>
                  <a:ext cx="9655" cy="51495"/>
                </a:xfrm>
                <a:custGeom>
                  <a:avLst/>
                  <a:gdLst>
                    <a:gd name="connsiteX0" fmla="*/ 4828 w 9655"/>
                    <a:gd name="connsiteY0" fmla="*/ 4828 h 51495"/>
                    <a:gd name="connsiteX1" fmla="*/ 4828 w 9655"/>
                    <a:gd name="connsiteY1" fmla="*/ 48599 h 51495"/>
                  </a:gdLst>
                  <a:ahLst/>
                  <a:cxnLst>
                    <a:cxn ang="0">
                      <a:pos x="connsiteX0" y="connsiteY0"/>
                    </a:cxn>
                    <a:cxn ang="0">
                      <a:pos x="connsiteX1" y="connsiteY1"/>
                    </a:cxn>
                  </a:cxnLst>
                  <a:rect l="l" t="t" r="r" b="b"/>
                  <a:pathLst>
                    <a:path w="9655" h="51495">
                      <a:moveTo>
                        <a:pt x="4828" y="4828"/>
                      </a:moveTo>
                      <a:lnTo>
                        <a:pt x="4828" y="48599"/>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1" name="Freeform: Shape 398">
                  <a:extLst>
                    <a:ext uri="{FF2B5EF4-FFF2-40B4-BE49-F238E27FC236}">
                      <a16:creationId xmlns:a16="http://schemas.microsoft.com/office/drawing/2014/main" id="{33F123BB-CE32-54AB-01EA-0943B2807755}"/>
                    </a:ext>
                  </a:extLst>
                </p:cNvPr>
                <p:cNvSpPr/>
                <p:nvPr/>
              </p:nvSpPr>
              <p:spPr>
                <a:xfrm>
                  <a:off x="2824450" y="6379352"/>
                  <a:ext cx="9655" cy="51495"/>
                </a:xfrm>
                <a:custGeom>
                  <a:avLst/>
                  <a:gdLst>
                    <a:gd name="connsiteX0" fmla="*/ 4828 w 9655"/>
                    <a:gd name="connsiteY0" fmla="*/ 4828 h 51495"/>
                    <a:gd name="connsiteX1" fmla="*/ 4828 w 9655"/>
                    <a:gd name="connsiteY1" fmla="*/ 48599 h 51495"/>
                  </a:gdLst>
                  <a:ahLst/>
                  <a:cxnLst>
                    <a:cxn ang="0">
                      <a:pos x="connsiteX0" y="connsiteY0"/>
                    </a:cxn>
                    <a:cxn ang="0">
                      <a:pos x="connsiteX1" y="connsiteY1"/>
                    </a:cxn>
                  </a:cxnLst>
                  <a:rect l="l" t="t" r="r" b="b"/>
                  <a:pathLst>
                    <a:path w="9655" h="51495">
                      <a:moveTo>
                        <a:pt x="4828" y="4828"/>
                      </a:moveTo>
                      <a:lnTo>
                        <a:pt x="4828" y="48599"/>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2" name="Freeform: Shape 399">
                  <a:extLst>
                    <a:ext uri="{FF2B5EF4-FFF2-40B4-BE49-F238E27FC236}">
                      <a16:creationId xmlns:a16="http://schemas.microsoft.com/office/drawing/2014/main" id="{D4818C46-1061-CF91-ADD1-09B7C2960DBC}"/>
                    </a:ext>
                  </a:extLst>
                </p:cNvPr>
                <p:cNvSpPr/>
                <p:nvPr/>
              </p:nvSpPr>
              <p:spPr>
                <a:xfrm>
                  <a:off x="2867899" y="6379352"/>
                  <a:ext cx="9655" cy="51495"/>
                </a:xfrm>
                <a:custGeom>
                  <a:avLst/>
                  <a:gdLst>
                    <a:gd name="connsiteX0" fmla="*/ 4828 w 9655"/>
                    <a:gd name="connsiteY0" fmla="*/ 4828 h 51495"/>
                    <a:gd name="connsiteX1" fmla="*/ 4828 w 9655"/>
                    <a:gd name="connsiteY1" fmla="*/ 48599 h 51495"/>
                  </a:gdLst>
                  <a:ahLst/>
                  <a:cxnLst>
                    <a:cxn ang="0">
                      <a:pos x="connsiteX0" y="connsiteY0"/>
                    </a:cxn>
                    <a:cxn ang="0">
                      <a:pos x="connsiteX1" y="connsiteY1"/>
                    </a:cxn>
                  </a:cxnLst>
                  <a:rect l="l" t="t" r="r" b="b"/>
                  <a:pathLst>
                    <a:path w="9655" h="51495">
                      <a:moveTo>
                        <a:pt x="4828" y="4828"/>
                      </a:moveTo>
                      <a:lnTo>
                        <a:pt x="4828" y="48599"/>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3" name="Freeform: Shape 400">
                  <a:extLst>
                    <a:ext uri="{FF2B5EF4-FFF2-40B4-BE49-F238E27FC236}">
                      <a16:creationId xmlns:a16="http://schemas.microsoft.com/office/drawing/2014/main" id="{FD2F3F4B-B377-FCA4-9A89-7CCD64C3674F}"/>
                    </a:ext>
                  </a:extLst>
                </p:cNvPr>
                <p:cNvSpPr/>
                <p:nvPr/>
              </p:nvSpPr>
              <p:spPr>
                <a:xfrm>
                  <a:off x="2693459" y="6626851"/>
                  <a:ext cx="9655" cy="51495"/>
                </a:xfrm>
                <a:custGeom>
                  <a:avLst/>
                  <a:gdLst>
                    <a:gd name="connsiteX0" fmla="*/ 4828 w 9655"/>
                    <a:gd name="connsiteY0" fmla="*/ 4828 h 51495"/>
                    <a:gd name="connsiteX1" fmla="*/ 4828 w 9655"/>
                    <a:gd name="connsiteY1" fmla="*/ 48277 h 51495"/>
                  </a:gdLst>
                  <a:ahLst/>
                  <a:cxnLst>
                    <a:cxn ang="0">
                      <a:pos x="connsiteX0" y="connsiteY0"/>
                    </a:cxn>
                    <a:cxn ang="0">
                      <a:pos x="connsiteX1" y="connsiteY1"/>
                    </a:cxn>
                  </a:cxnLst>
                  <a:rect l="l" t="t" r="r" b="b"/>
                  <a:pathLst>
                    <a:path w="9655" h="51495">
                      <a:moveTo>
                        <a:pt x="4828" y="4828"/>
                      </a:moveTo>
                      <a:lnTo>
                        <a:pt x="4828" y="48277"/>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4" name="Freeform: Shape 401">
                  <a:extLst>
                    <a:ext uri="{FF2B5EF4-FFF2-40B4-BE49-F238E27FC236}">
                      <a16:creationId xmlns:a16="http://schemas.microsoft.com/office/drawing/2014/main" id="{861579AE-C1E1-6976-A452-5E118021347C}"/>
                    </a:ext>
                  </a:extLst>
                </p:cNvPr>
                <p:cNvSpPr/>
                <p:nvPr/>
              </p:nvSpPr>
              <p:spPr>
                <a:xfrm>
                  <a:off x="2736908" y="6626851"/>
                  <a:ext cx="9655" cy="51495"/>
                </a:xfrm>
                <a:custGeom>
                  <a:avLst/>
                  <a:gdLst>
                    <a:gd name="connsiteX0" fmla="*/ 4828 w 9655"/>
                    <a:gd name="connsiteY0" fmla="*/ 4828 h 51495"/>
                    <a:gd name="connsiteX1" fmla="*/ 4828 w 9655"/>
                    <a:gd name="connsiteY1" fmla="*/ 48277 h 51495"/>
                  </a:gdLst>
                  <a:ahLst/>
                  <a:cxnLst>
                    <a:cxn ang="0">
                      <a:pos x="connsiteX0" y="connsiteY0"/>
                    </a:cxn>
                    <a:cxn ang="0">
                      <a:pos x="connsiteX1" y="connsiteY1"/>
                    </a:cxn>
                  </a:cxnLst>
                  <a:rect l="l" t="t" r="r" b="b"/>
                  <a:pathLst>
                    <a:path w="9655" h="51495">
                      <a:moveTo>
                        <a:pt x="4828" y="4828"/>
                      </a:moveTo>
                      <a:lnTo>
                        <a:pt x="4828" y="48277"/>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5" name="Freeform: Shape 402">
                  <a:extLst>
                    <a:ext uri="{FF2B5EF4-FFF2-40B4-BE49-F238E27FC236}">
                      <a16:creationId xmlns:a16="http://schemas.microsoft.com/office/drawing/2014/main" id="{275AB282-1EA3-AF3A-38D4-350F78D67F66}"/>
                    </a:ext>
                  </a:extLst>
                </p:cNvPr>
                <p:cNvSpPr/>
                <p:nvPr/>
              </p:nvSpPr>
              <p:spPr>
                <a:xfrm>
                  <a:off x="2780679" y="6626851"/>
                  <a:ext cx="9655" cy="51495"/>
                </a:xfrm>
                <a:custGeom>
                  <a:avLst/>
                  <a:gdLst>
                    <a:gd name="connsiteX0" fmla="*/ 4828 w 9655"/>
                    <a:gd name="connsiteY0" fmla="*/ 4828 h 51495"/>
                    <a:gd name="connsiteX1" fmla="*/ 4828 w 9655"/>
                    <a:gd name="connsiteY1" fmla="*/ 48277 h 51495"/>
                  </a:gdLst>
                  <a:ahLst/>
                  <a:cxnLst>
                    <a:cxn ang="0">
                      <a:pos x="connsiteX0" y="connsiteY0"/>
                    </a:cxn>
                    <a:cxn ang="0">
                      <a:pos x="connsiteX1" y="connsiteY1"/>
                    </a:cxn>
                  </a:cxnLst>
                  <a:rect l="l" t="t" r="r" b="b"/>
                  <a:pathLst>
                    <a:path w="9655" h="51495">
                      <a:moveTo>
                        <a:pt x="4828" y="4828"/>
                      </a:moveTo>
                      <a:lnTo>
                        <a:pt x="4828" y="48277"/>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6" name="Freeform: Shape 403">
                  <a:extLst>
                    <a:ext uri="{FF2B5EF4-FFF2-40B4-BE49-F238E27FC236}">
                      <a16:creationId xmlns:a16="http://schemas.microsoft.com/office/drawing/2014/main" id="{37C2CDA0-F4E6-5ED3-A2C1-E349CA3EEE20}"/>
                    </a:ext>
                  </a:extLst>
                </p:cNvPr>
                <p:cNvSpPr/>
                <p:nvPr/>
              </p:nvSpPr>
              <p:spPr>
                <a:xfrm>
                  <a:off x="2824450" y="6626851"/>
                  <a:ext cx="9655" cy="51495"/>
                </a:xfrm>
                <a:custGeom>
                  <a:avLst/>
                  <a:gdLst>
                    <a:gd name="connsiteX0" fmla="*/ 4828 w 9655"/>
                    <a:gd name="connsiteY0" fmla="*/ 4828 h 51495"/>
                    <a:gd name="connsiteX1" fmla="*/ 4828 w 9655"/>
                    <a:gd name="connsiteY1" fmla="*/ 48277 h 51495"/>
                  </a:gdLst>
                  <a:ahLst/>
                  <a:cxnLst>
                    <a:cxn ang="0">
                      <a:pos x="connsiteX0" y="connsiteY0"/>
                    </a:cxn>
                    <a:cxn ang="0">
                      <a:pos x="connsiteX1" y="connsiteY1"/>
                    </a:cxn>
                  </a:cxnLst>
                  <a:rect l="l" t="t" r="r" b="b"/>
                  <a:pathLst>
                    <a:path w="9655" h="51495">
                      <a:moveTo>
                        <a:pt x="4828" y="4828"/>
                      </a:moveTo>
                      <a:lnTo>
                        <a:pt x="4828" y="48277"/>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7" name="Freeform: Shape 404">
                  <a:extLst>
                    <a:ext uri="{FF2B5EF4-FFF2-40B4-BE49-F238E27FC236}">
                      <a16:creationId xmlns:a16="http://schemas.microsoft.com/office/drawing/2014/main" id="{3DF3DE22-A4FC-8899-9A66-2F73A9D19207}"/>
                    </a:ext>
                  </a:extLst>
                </p:cNvPr>
                <p:cNvSpPr/>
                <p:nvPr/>
              </p:nvSpPr>
              <p:spPr>
                <a:xfrm>
                  <a:off x="2867899" y="6626851"/>
                  <a:ext cx="9655" cy="51495"/>
                </a:xfrm>
                <a:custGeom>
                  <a:avLst/>
                  <a:gdLst>
                    <a:gd name="connsiteX0" fmla="*/ 4828 w 9655"/>
                    <a:gd name="connsiteY0" fmla="*/ 4828 h 51495"/>
                    <a:gd name="connsiteX1" fmla="*/ 4828 w 9655"/>
                    <a:gd name="connsiteY1" fmla="*/ 48277 h 51495"/>
                  </a:gdLst>
                  <a:ahLst/>
                  <a:cxnLst>
                    <a:cxn ang="0">
                      <a:pos x="connsiteX0" y="connsiteY0"/>
                    </a:cxn>
                    <a:cxn ang="0">
                      <a:pos x="connsiteX1" y="connsiteY1"/>
                    </a:cxn>
                  </a:cxnLst>
                  <a:rect l="l" t="t" r="r" b="b"/>
                  <a:pathLst>
                    <a:path w="9655" h="51495">
                      <a:moveTo>
                        <a:pt x="4828" y="4828"/>
                      </a:moveTo>
                      <a:lnTo>
                        <a:pt x="4828" y="48277"/>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8" name="Freeform: Shape 405">
                  <a:extLst>
                    <a:ext uri="{FF2B5EF4-FFF2-40B4-BE49-F238E27FC236}">
                      <a16:creationId xmlns:a16="http://schemas.microsoft.com/office/drawing/2014/main" id="{A6C2F6C7-6347-9441-A7FD-3F5C51729B49}"/>
                    </a:ext>
                  </a:extLst>
                </p:cNvPr>
                <p:cNvSpPr/>
                <p:nvPr/>
              </p:nvSpPr>
              <p:spPr>
                <a:xfrm>
                  <a:off x="2635205" y="661204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89" name="Freeform: Shape 406">
                  <a:extLst>
                    <a:ext uri="{FF2B5EF4-FFF2-40B4-BE49-F238E27FC236}">
                      <a16:creationId xmlns:a16="http://schemas.microsoft.com/office/drawing/2014/main" id="{689AFFBB-A512-08DB-6AE0-EFB703C9F5A9}"/>
                    </a:ext>
                  </a:extLst>
                </p:cNvPr>
                <p:cNvSpPr/>
                <p:nvPr/>
              </p:nvSpPr>
              <p:spPr>
                <a:xfrm>
                  <a:off x="2635205" y="6568597"/>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0" name="Freeform: Shape 407">
                  <a:extLst>
                    <a:ext uri="{FF2B5EF4-FFF2-40B4-BE49-F238E27FC236}">
                      <a16:creationId xmlns:a16="http://schemas.microsoft.com/office/drawing/2014/main" id="{A028F357-000B-437F-4E62-BD13C62A7D35}"/>
                    </a:ext>
                  </a:extLst>
                </p:cNvPr>
                <p:cNvSpPr/>
                <p:nvPr/>
              </p:nvSpPr>
              <p:spPr>
                <a:xfrm>
                  <a:off x="2635205" y="652482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1" name="Freeform: Shape 408">
                  <a:extLst>
                    <a:ext uri="{FF2B5EF4-FFF2-40B4-BE49-F238E27FC236}">
                      <a16:creationId xmlns:a16="http://schemas.microsoft.com/office/drawing/2014/main" id="{1428CB48-A6D4-EE01-5511-B2D5B1AA304A}"/>
                    </a:ext>
                  </a:extLst>
                </p:cNvPr>
                <p:cNvSpPr/>
                <p:nvPr/>
              </p:nvSpPr>
              <p:spPr>
                <a:xfrm>
                  <a:off x="2635205" y="6481377"/>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2" name="Freeform: Shape 409">
                  <a:extLst>
                    <a:ext uri="{FF2B5EF4-FFF2-40B4-BE49-F238E27FC236}">
                      <a16:creationId xmlns:a16="http://schemas.microsoft.com/office/drawing/2014/main" id="{33379BC7-D025-62DE-EA37-C9DECD208D47}"/>
                    </a:ext>
                  </a:extLst>
                </p:cNvPr>
                <p:cNvSpPr/>
                <p:nvPr/>
              </p:nvSpPr>
              <p:spPr>
                <a:xfrm>
                  <a:off x="2635205" y="643760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3" name="Freeform: Shape 410">
                  <a:extLst>
                    <a:ext uri="{FF2B5EF4-FFF2-40B4-BE49-F238E27FC236}">
                      <a16:creationId xmlns:a16="http://schemas.microsoft.com/office/drawing/2014/main" id="{296B29A0-6F47-087E-2714-2C4EE32011A5}"/>
                    </a:ext>
                  </a:extLst>
                </p:cNvPr>
                <p:cNvSpPr/>
                <p:nvPr/>
              </p:nvSpPr>
              <p:spPr>
                <a:xfrm>
                  <a:off x="2882382" y="661204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4" name="Freeform: Shape 411">
                  <a:extLst>
                    <a:ext uri="{FF2B5EF4-FFF2-40B4-BE49-F238E27FC236}">
                      <a16:creationId xmlns:a16="http://schemas.microsoft.com/office/drawing/2014/main" id="{3A64DEDE-F14F-29F7-0064-088345E9386B}"/>
                    </a:ext>
                  </a:extLst>
                </p:cNvPr>
                <p:cNvSpPr/>
                <p:nvPr/>
              </p:nvSpPr>
              <p:spPr>
                <a:xfrm>
                  <a:off x="2882382" y="6568597"/>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5" name="Freeform: Shape 412">
                  <a:extLst>
                    <a:ext uri="{FF2B5EF4-FFF2-40B4-BE49-F238E27FC236}">
                      <a16:creationId xmlns:a16="http://schemas.microsoft.com/office/drawing/2014/main" id="{7813B9B1-A49B-6780-810D-70BF4001279C}"/>
                    </a:ext>
                  </a:extLst>
                </p:cNvPr>
                <p:cNvSpPr/>
                <p:nvPr/>
              </p:nvSpPr>
              <p:spPr>
                <a:xfrm>
                  <a:off x="2882382" y="652482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6" name="Freeform: Shape 413">
                  <a:extLst>
                    <a:ext uri="{FF2B5EF4-FFF2-40B4-BE49-F238E27FC236}">
                      <a16:creationId xmlns:a16="http://schemas.microsoft.com/office/drawing/2014/main" id="{02F68B77-BE47-27C0-CC97-B7D01C43A6D9}"/>
                    </a:ext>
                  </a:extLst>
                </p:cNvPr>
                <p:cNvSpPr/>
                <p:nvPr/>
              </p:nvSpPr>
              <p:spPr>
                <a:xfrm>
                  <a:off x="2882382" y="6481377"/>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7" name="Freeform: Shape 414">
                  <a:extLst>
                    <a:ext uri="{FF2B5EF4-FFF2-40B4-BE49-F238E27FC236}">
                      <a16:creationId xmlns:a16="http://schemas.microsoft.com/office/drawing/2014/main" id="{4D7E206F-0427-82B8-5CF5-5A09BA2C9AD6}"/>
                    </a:ext>
                  </a:extLst>
                </p:cNvPr>
                <p:cNvSpPr/>
                <p:nvPr/>
              </p:nvSpPr>
              <p:spPr>
                <a:xfrm>
                  <a:off x="2882382" y="6437606"/>
                  <a:ext cx="51495" cy="9655"/>
                </a:xfrm>
                <a:custGeom>
                  <a:avLst/>
                  <a:gdLst>
                    <a:gd name="connsiteX0" fmla="*/ 4828 w 51495"/>
                    <a:gd name="connsiteY0" fmla="*/ 4828 h 9655"/>
                    <a:gd name="connsiteX1" fmla="*/ 48599 w 51495"/>
                    <a:gd name="connsiteY1" fmla="*/ 4828 h 9655"/>
                  </a:gdLst>
                  <a:ahLst/>
                  <a:cxnLst>
                    <a:cxn ang="0">
                      <a:pos x="connsiteX0" y="connsiteY0"/>
                    </a:cxn>
                    <a:cxn ang="0">
                      <a:pos x="connsiteX1" y="connsiteY1"/>
                    </a:cxn>
                  </a:cxnLst>
                  <a:rect l="l" t="t" r="r" b="b"/>
                  <a:pathLst>
                    <a:path w="51495" h="9655">
                      <a:moveTo>
                        <a:pt x="4828" y="4828"/>
                      </a:moveTo>
                      <a:lnTo>
                        <a:pt x="48599" y="4828"/>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98" name="Freeform: Shape 415">
                  <a:extLst>
                    <a:ext uri="{FF2B5EF4-FFF2-40B4-BE49-F238E27FC236}">
                      <a16:creationId xmlns:a16="http://schemas.microsoft.com/office/drawing/2014/main" id="{60365081-4882-4129-3B2A-416354F6D5BA}"/>
                    </a:ext>
                  </a:extLst>
                </p:cNvPr>
                <p:cNvSpPr/>
                <p:nvPr/>
              </p:nvSpPr>
              <p:spPr>
                <a:xfrm>
                  <a:off x="2715023" y="6458526"/>
                  <a:ext cx="138393" cy="138393"/>
                </a:xfrm>
                <a:custGeom>
                  <a:avLst/>
                  <a:gdLst>
                    <a:gd name="connsiteX0" fmla="*/ 129703 w 138393"/>
                    <a:gd name="connsiteY0" fmla="*/ 136140 h 138393"/>
                    <a:gd name="connsiteX1" fmla="*/ 11265 w 138393"/>
                    <a:gd name="connsiteY1" fmla="*/ 136140 h 138393"/>
                    <a:gd name="connsiteX2" fmla="*/ 4828 w 138393"/>
                    <a:gd name="connsiteY2" fmla="*/ 129703 h 138393"/>
                    <a:gd name="connsiteX3" fmla="*/ 4828 w 138393"/>
                    <a:gd name="connsiteY3" fmla="*/ 11265 h 138393"/>
                    <a:gd name="connsiteX4" fmla="*/ 11265 w 138393"/>
                    <a:gd name="connsiteY4" fmla="*/ 4828 h 138393"/>
                    <a:gd name="connsiteX5" fmla="*/ 129703 w 138393"/>
                    <a:gd name="connsiteY5" fmla="*/ 4828 h 138393"/>
                    <a:gd name="connsiteX6" fmla="*/ 136140 w 138393"/>
                    <a:gd name="connsiteY6" fmla="*/ 11265 h 138393"/>
                    <a:gd name="connsiteX7" fmla="*/ 136140 w 138393"/>
                    <a:gd name="connsiteY7" fmla="*/ 129703 h 138393"/>
                    <a:gd name="connsiteX8" fmla="*/ 129703 w 138393"/>
                    <a:gd name="connsiteY8" fmla="*/ 136140 h 13839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Lst>
                  <a:rect l="l" t="t" r="r" b="b"/>
                  <a:pathLst>
                    <a:path w="138393" h="138393">
                      <a:moveTo>
                        <a:pt x="129703" y="136140"/>
                      </a:moveTo>
                      <a:lnTo>
                        <a:pt x="11265" y="136140"/>
                      </a:lnTo>
                      <a:cubicBezTo>
                        <a:pt x="7724" y="136140"/>
                        <a:pt x="4828" y="133244"/>
                        <a:pt x="4828" y="129703"/>
                      </a:cubicBezTo>
                      <a:lnTo>
                        <a:pt x="4828" y="11265"/>
                      </a:lnTo>
                      <a:cubicBezTo>
                        <a:pt x="4828" y="7724"/>
                        <a:pt x="7724" y="4828"/>
                        <a:pt x="11265" y="4828"/>
                      </a:cubicBezTo>
                      <a:lnTo>
                        <a:pt x="129703" y="4828"/>
                      </a:lnTo>
                      <a:cubicBezTo>
                        <a:pt x="133244" y="4828"/>
                        <a:pt x="136140" y="7724"/>
                        <a:pt x="136140" y="11265"/>
                      </a:cubicBezTo>
                      <a:lnTo>
                        <a:pt x="136140" y="129703"/>
                      </a:lnTo>
                      <a:cubicBezTo>
                        <a:pt x="136140" y="133244"/>
                        <a:pt x="133244" y="136140"/>
                        <a:pt x="129703" y="136140"/>
                      </a:cubicBezTo>
                      <a:close/>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sp>
            <p:nvSpPr>
              <p:cNvPr id="77" name="Freeform: Shape 444">
                <a:extLst>
                  <a:ext uri="{FF2B5EF4-FFF2-40B4-BE49-F238E27FC236}">
                    <a16:creationId xmlns:a16="http://schemas.microsoft.com/office/drawing/2014/main" id="{33266777-8BA9-8B66-B899-18C6CF6436ED}"/>
                  </a:ext>
                </a:extLst>
              </p:cNvPr>
              <p:cNvSpPr/>
              <p:nvPr/>
            </p:nvSpPr>
            <p:spPr>
              <a:xfrm>
                <a:off x="8587390" y="3317971"/>
                <a:ext cx="19846" cy="105848"/>
              </a:xfrm>
              <a:custGeom>
                <a:avLst/>
                <a:gdLst>
                  <a:gd name="connsiteX0" fmla="*/ 4828 w 9655"/>
                  <a:gd name="connsiteY0" fmla="*/ 4828 h 51495"/>
                  <a:gd name="connsiteX1" fmla="*/ 4828 w 9655"/>
                  <a:gd name="connsiteY1" fmla="*/ 48599 h 51495"/>
                </a:gdLst>
                <a:ahLst/>
                <a:cxnLst>
                  <a:cxn ang="0">
                    <a:pos x="connsiteX0" y="connsiteY0"/>
                  </a:cxn>
                  <a:cxn ang="0">
                    <a:pos x="connsiteX1" y="connsiteY1"/>
                  </a:cxn>
                </a:cxnLst>
                <a:rect l="l" t="t" r="r" b="b"/>
                <a:pathLst>
                  <a:path w="9655" h="51495">
                    <a:moveTo>
                      <a:pt x="4828" y="4828"/>
                    </a:moveTo>
                    <a:lnTo>
                      <a:pt x="4828" y="48599"/>
                    </a:lnTo>
                  </a:path>
                </a:pathLst>
              </a:custGeom>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grpSp>
        <p:nvGrpSpPr>
          <p:cNvPr id="99" name="Group 98">
            <a:extLst>
              <a:ext uri="{FF2B5EF4-FFF2-40B4-BE49-F238E27FC236}">
                <a16:creationId xmlns:a16="http://schemas.microsoft.com/office/drawing/2014/main" id="{53A1E98A-20C1-16AF-1214-C6808456A048}"/>
              </a:ext>
            </a:extLst>
          </p:cNvPr>
          <p:cNvGrpSpPr/>
          <p:nvPr/>
        </p:nvGrpSpPr>
        <p:grpSpPr>
          <a:xfrm>
            <a:off x="6921577" y="2794552"/>
            <a:ext cx="4755456" cy="624804"/>
            <a:chOff x="8145522" y="5630785"/>
            <a:chExt cx="5904175" cy="749765"/>
          </a:xfrm>
        </p:grpSpPr>
        <p:sp>
          <p:nvSpPr>
            <p:cNvPr id="100" name="TextBox 99">
              <a:extLst>
                <a:ext uri="{FF2B5EF4-FFF2-40B4-BE49-F238E27FC236}">
                  <a16:creationId xmlns:a16="http://schemas.microsoft.com/office/drawing/2014/main" id="{A6A661E6-C3BB-40B5-7412-AC9DBEE3808D}"/>
                </a:ext>
              </a:extLst>
            </p:cNvPr>
            <p:cNvSpPr txBox="1"/>
            <p:nvPr/>
          </p:nvSpPr>
          <p:spPr>
            <a:xfrm>
              <a:off x="8952366" y="5670691"/>
              <a:ext cx="5097331" cy="709859"/>
            </a:xfrm>
            <a:prstGeom prst="rect">
              <a:avLst/>
            </a:prstGeom>
            <a:noFill/>
          </p:spPr>
          <p:txBody>
            <a:bodyPr wrap="square" lIns="152400" tIns="121920" rIns="152400" bIns="121920" rtlCol="0" anchor="ctr">
              <a:noAutofit/>
            </a:bodyPr>
            <a:lstStyle/>
            <a:p>
              <a:pPr marL="0" marR="0" lvl="0" indent="0" defTabSz="914400" eaLnBrk="1" fontAlgn="auto" latinLnBrk="0" hangingPunct="1">
                <a:lnSpc>
                  <a:spcPct val="90000"/>
                </a:lnSpc>
                <a:spcBef>
                  <a:spcPts val="0"/>
                </a:spcBef>
                <a:spcAft>
                  <a:spcPts val="1500"/>
                </a:spcAft>
                <a:buClrTx/>
                <a:buSzTx/>
                <a:buFontTx/>
                <a:buNone/>
                <a:tabLst/>
                <a:defRPr/>
              </a:pPr>
              <a:r>
                <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rPr>
                <a:t>25% higher performance, </a:t>
              </a:r>
              <a:r>
                <a:rPr kumimoji="0" lang="en-US" sz="1800" b="0" i="0" u="none" strike="noStrike" kern="0" cap="none" spc="0" normalizeH="0" baseline="0" noProof="0" dirty="0">
                  <a:ln>
                    <a:noFill/>
                  </a:ln>
                  <a:solidFill>
                    <a:prstClr val="white"/>
                  </a:solidFill>
                  <a:effectLst/>
                  <a:uLnTx/>
                  <a:uFillTx/>
                  <a:latin typeface="Calibri" panose="020F0502020204030204" pitchFamily="34" charset="0"/>
                  <a:cs typeface="Calibri" panose="020F0502020204030204" pitchFamily="34" charset="0"/>
                </a:rPr>
                <a:t>2x higher floating-point performance, 2x faster cryptographic performance</a:t>
              </a:r>
              <a:endParaRPr kumimoji="0" lang="en-US" sz="1667" b="0" i="0" u="none" strike="noStrike" kern="0" cap="none" spc="0" normalizeH="0" baseline="0" noProof="0" dirty="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nvGrpSpPr>
            <p:cNvPr id="101" name="Graphic 384">
              <a:extLst>
                <a:ext uri="{FF2B5EF4-FFF2-40B4-BE49-F238E27FC236}">
                  <a16:creationId xmlns:a16="http://schemas.microsoft.com/office/drawing/2014/main" id="{658B72D3-DD7C-B907-801A-7DFE4D11ED10}"/>
                </a:ext>
              </a:extLst>
            </p:cNvPr>
            <p:cNvGrpSpPr/>
            <p:nvPr/>
          </p:nvGrpSpPr>
          <p:grpSpPr>
            <a:xfrm>
              <a:off x="8145522" y="5630785"/>
              <a:ext cx="731952" cy="486116"/>
              <a:chOff x="2458812" y="7631939"/>
              <a:chExt cx="439779" cy="292074"/>
            </a:xfrm>
          </p:grpSpPr>
          <p:sp>
            <p:nvSpPr>
              <p:cNvPr id="102" name="Freeform: Shape 466">
                <a:extLst>
                  <a:ext uri="{FF2B5EF4-FFF2-40B4-BE49-F238E27FC236}">
                    <a16:creationId xmlns:a16="http://schemas.microsoft.com/office/drawing/2014/main" id="{DF371D57-E3F9-29BB-739F-A022DCC92CCD}"/>
                  </a:ext>
                </a:extLst>
              </p:cNvPr>
              <p:cNvSpPr/>
              <p:nvPr/>
            </p:nvSpPr>
            <p:spPr>
              <a:xfrm>
                <a:off x="2458812" y="7817804"/>
                <a:ext cx="106209" cy="106209"/>
              </a:xfrm>
              <a:custGeom>
                <a:avLst/>
                <a:gdLst>
                  <a:gd name="connsiteX0" fmla="*/ 4828 w 106208"/>
                  <a:gd name="connsiteY0" fmla="*/ 4828 h 106208"/>
                  <a:gd name="connsiteX1" fmla="*/ 104278 w 106208"/>
                  <a:gd name="connsiteY1" fmla="*/ 4828 h 106208"/>
                  <a:gd name="connsiteX2" fmla="*/ 104278 w 106208"/>
                  <a:gd name="connsiteY2" fmla="*/ 102025 h 106208"/>
                  <a:gd name="connsiteX3" fmla="*/ 4828 w 106208"/>
                  <a:gd name="connsiteY3" fmla="*/ 102025 h 106208"/>
                </a:gdLst>
                <a:ahLst/>
                <a:cxnLst>
                  <a:cxn ang="0">
                    <a:pos x="connsiteX0" y="connsiteY0"/>
                  </a:cxn>
                  <a:cxn ang="0">
                    <a:pos x="connsiteX1" y="connsiteY1"/>
                  </a:cxn>
                  <a:cxn ang="0">
                    <a:pos x="connsiteX2" y="connsiteY2"/>
                  </a:cxn>
                  <a:cxn ang="0">
                    <a:pos x="connsiteX3" y="connsiteY3"/>
                  </a:cxn>
                </a:cxnLst>
                <a:rect l="l" t="t" r="r" b="b"/>
                <a:pathLst>
                  <a:path w="106208" h="106208">
                    <a:moveTo>
                      <a:pt x="4828" y="4828"/>
                    </a:moveTo>
                    <a:lnTo>
                      <a:pt x="104278" y="4828"/>
                    </a:lnTo>
                    <a:lnTo>
                      <a:pt x="104278" y="102025"/>
                    </a:lnTo>
                    <a:lnTo>
                      <a:pt x="4828" y="102025"/>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3" name="Freeform: Shape 467">
                <a:extLst>
                  <a:ext uri="{FF2B5EF4-FFF2-40B4-BE49-F238E27FC236}">
                    <a16:creationId xmlns:a16="http://schemas.microsoft.com/office/drawing/2014/main" id="{6EB1B21D-5769-FFFF-1AF0-232449384FAA}"/>
                  </a:ext>
                </a:extLst>
              </p:cNvPr>
              <p:cNvSpPr/>
              <p:nvPr/>
            </p:nvSpPr>
            <p:spPr>
              <a:xfrm>
                <a:off x="2603645" y="7763734"/>
                <a:ext cx="106209" cy="157704"/>
              </a:xfrm>
              <a:custGeom>
                <a:avLst/>
                <a:gdLst>
                  <a:gd name="connsiteX0" fmla="*/ 4828 w 106208"/>
                  <a:gd name="connsiteY0" fmla="*/ 4828 h 157703"/>
                  <a:gd name="connsiteX1" fmla="*/ 104278 w 106208"/>
                  <a:gd name="connsiteY1" fmla="*/ 4828 h 157703"/>
                  <a:gd name="connsiteX2" fmla="*/ 104278 w 106208"/>
                  <a:gd name="connsiteY2" fmla="*/ 155773 h 157703"/>
                  <a:gd name="connsiteX3" fmla="*/ 4828 w 106208"/>
                  <a:gd name="connsiteY3" fmla="*/ 155773 h 157703"/>
                </a:gdLst>
                <a:ahLst/>
                <a:cxnLst>
                  <a:cxn ang="0">
                    <a:pos x="connsiteX0" y="connsiteY0"/>
                  </a:cxn>
                  <a:cxn ang="0">
                    <a:pos x="connsiteX1" y="connsiteY1"/>
                  </a:cxn>
                  <a:cxn ang="0">
                    <a:pos x="connsiteX2" y="connsiteY2"/>
                  </a:cxn>
                  <a:cxn ang="0">
                    <a:pos x="connsiteX3" y="connsiteY3"/>
                  </a:cxn>
                </a:cxnLst>
                <a:rect l="l" t="t" r="r" b="b"/>
                <a:pathLst>
                  <a:path w="106208" h="157703">
                    <a:moveTo>
                      <a:pt x="4828" y="4828"/>
                    </a:moveTo>
                    <a:lnTo>
                      <a:pt x="104278" y="4828"/>
                    </a:lnTo>
                    <a:lnTo>
                      <a:pt x="104278" y="155773"/>
                    </a:lnTo>
                    <a:lnTo>
                      <a:pt x="4828" y="155773"/>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4" name="Freeform: Shape 468">
                <a:extLst>
                  <a:ext uri="{FF2B5EF4-FFF2-40B4-BE49-F238E27FC236}">
                    <a16:creationId xmlns:a16="http://schemas.microsoft.com/office/drawing/2014/main" id="{4DBE01C1-BE8A-35A2-5769-B6DC59D08F21}"/>
                  </a:ext>
                </a:extLst>
              </p:cNvPr>
              <p:cNvSpPr/>
              <p:nvPr/>
            </p:nvSpPr>
            <p:spPr>
              <a:xfrm>
                <a:off x="2748154" y="7731228"/>
                <a:ext cx="106209" cy="189888"/>
              </a:xfrm>
              <a:custGeom>
                <a:avLst/>
                <a:gdLst>
                  <a:gd name="connsiteX0" fmla="*/ 4828 w 106208"/>
                  <a:gd name="connsiteY0" fmla="*/ 4828 h 189888"/>
                  <a:gd name="connsiteX1" fmla="*/ 104278 w 106208"/>
                  <a:gd name="connsiteY1" fmla="*/ 4828 h 189888"/>
                  <a:gd name="connsiteX2" fmla="*/ 104278 w 106208"/>
                  <a:gd name="connsiteY2" fmla="*/ 188279 h 189888"/>
                  <a:gd name="connsiteX3" fmla="*/ 4828 w 106208"/>
                  <a:gd name="connsiteY3" fmla="*/ 188279 h 189888"/>
                </a:gdLst>
                <a:ahLst/>
                <a:cxnLst>
                  <a:cxn ang="0">
                    <a:pos x="connsiteX0" y="connsiteY0"/>
                  </a:cxn>
                  <a:cxn ang="0">
                    <a:pos x="connsiteX1" y="connsiteY1"/>
                  </a:cxn>
                  <a:cxn ang="0">
                    <a:pos x="connsiteX2" y="connsiteY2"/>
                  </a:cxn>
                  <a:cxn ang="0">
                    <a:pos x="connsiteX3" y="connsiteY3"/>
                  </a:cxn>
                </a:cxnLst>
                <a:rect l="l" t="t" r="r" b="b"/>
                <a:pathLst>
                  <a:path w="106208" h="189888">
                    <a:moveTo>
                      <a:pt x="4828" y="4828"/>
                    </a:moveTo>
                    <a:lnTo>
                      <a:pt x="104278" y="4828"/>
                    </a:lnTo>
                    <a:lnTo>
                      <a:pt x="104278" y="188279"/>
                    </a:lnTo>
                    <a:lnTo>
                      <a:pt x="4828" y="188279"/>
                    </a:lnTo>
                    <a:close/>
                  </a:path>
                </a:pathLst>
              </a:custGeom>
              <a:noFill/>
              <a:ln w="19050" cap="flat">
                <a:solidFill>
                  <a:sysClr val="window" lastClr="FFFFFF"/>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5" name="Freeform: Shape 469">
                <a:extLst>
                  <a:ext uri="{FF2B5EF4-FFF2-40B4-BE49-F238E27FC236}">
                    <a16:creationId xmlns:a16="http://schemas.microsoft.com/office/drawing/2014/main" id="{0DA67307-C2C5-BC22-9066-E5060CD5229A}"/>
                  </a:ext>
                </a:extLst>
              </p:cNvPr>
              <p:cNvSpPr/>
              <p:nvPr/>
            </p:nvSpPr>
            <p:spPr>
              <a:xfrm>
                <a:off x="2458813" y="7655916"/>
                <a:ext cx="389432" cy="106209"/>
              </a:xfrm>
              <a:custGeom>
                <a:avLst/>
                <a:gdLst>
                  <a:gd name="connsiteX0" fmla="*/ 4828 w 389431"/>
                  <a:gd name="connsiteY0" fmla="*/ 102025 h 106208"/>
                  <a:gd name="connsiteX1" fmla="*/ 104278 w 389431"/>
                  <a:gd name="connsiteY1" fmla="*/ 102025 h 106208"/>
                  <a:gd name="connsiteX2" fmla="*/ 122301 w 389431"/>
                  <a:gd name="connsiteY2" fmla="*/ 58576 h 106208"/>
                  <a:gd name="connsiteX3" fmla="*/ 239774 w 389431"/>
                  <a:gd name="connsiteY3" fmla="*/ 58576 h 106208"/>
                  <a:gd name="connsiteX4" fmla="*/ 276143 w 389431"/>
                  <a:gd name="connsiteY4" fmla="*/ 4828 h 106208"/>
                  <a:gd name="connsiteX5" fmla="*/ 386535 w 389431"/>
                  <a:gd name="connsiteY5" fmla="*/ 4828 h 10620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89431" h="106208">
                    <a:moveTo>
                      <a:pt x="4828" y="102025"/>
                    </a:moveTo>
                    <a:lnTo>
                      <a:pt x="104278" y="102025"/>
                    </a:lnTo>
                    <a:lnTo>
                      <a:pt x="122301" y="58576"/>
                    </a:lnTo>
                    <a:lnTo>
                      <a:pt x="239774" y="58576"/>
                    </a:lnTo>
                    <a:lnTo>
                      <a:pt x="276143" y="4828"/>
                    </a:lnTo>
                    <a:lnTo>
                      <a:pt x="386535" y="4828"/>
                    </a:lnTo>
                  </a:path>
                </a:pathLst>
              </a:custGeom>
              <a:noFill/>
              <a:ln w="19050" cap="flat">
                <a:solidFill>
                  <a:srgbClr val="7C59ED"/>
                </a:solidFill>
                <a:prstDash val="solid"/>
                <a:round/>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sp>
            <p:nvSpPr>
              <p:cNvPr id="106" name="Freeform: Shape 470">
                <a:extLst>
                  <a:ext uri="{FF2B5EF4-FFF2-40B4-BE49-F238E27FC236}">
                    <a16:creationId xmlns:a16="http://schemas.microsoft.com/office/drawing/2014/main" id="{DD602A96-8562-1B97-FAFB-9E7BD246AC5D}"/>
                  </a:ext>
                </a:extLst>
              </p:cNvPr>
              <p:cNvSpPr/>
              <p:nvPr/>
            </p:nvSpPr>
            <p:spPr>
              <a:xfrm>
                <a:off x="2863188" y="7631939"/>
                <a:ext cx="35403" cy="54714"/>
              </a:xfrm>
              <a:custGeom>
                <a:avLst/>
                <a:gdLst>
                  <a:gd name="connsiteX0" fmla="*/ 6920 w 35402"/>
                  <a:gd name="connsiteY0" fmla="*/ 55196 h 54713"/>
                  <a:gd name="connsiteX1" fmla="*/ 2414 w 35402"/>
                  <a:gd name="connsiteY1" fmla="*/ 50369 h 54713"/>
                  <a:gd name="connsiteX2" fmla="*/ 25908 w 35402"/>
                  <a:gd name="connsiteY2" fmla="*/ 28805 h 54713"/>
                  <a:gd name="connsiteX3" fmla="*/ 2414 w 35402"/>
                  <a:gd name="connsiteY3" fmla="*/ 7242 h 54713"/>
                  <a:gd name="connsiteX4" fmla="*/ 6920 w 35402"/>
                  <a:gd name="connsiteY4" fmla="*/ 2414 h 54713"/>
                  <a:gd name="connsiteX5" fmla="*/ 35242 w 35402"/>
                  <a:gd name="connsiteY5" fmla="*/ 28805 h 54713"/>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5402" h="54713">
                    <a:moveTo>
                      <a:pt x="6920" y="55196"/>
                    </a:moveTo>
                    <a:lnTo>
                      <a:pt x="2414" y="50369"/>
                    </a:lnTo>
                    <a:lnTo>
                      <a:pt x="25908" y="28805"/>
                    </a:lnTo>
                    <a:lnTo>
                      <a:pt x="2414" y="7242"/>
                    </a:lnTo>
                    <a:lnTo>
                      <a:pt x="6920" y="2414"/>
                    </a:lnTo>
                    <a:lnTo>
                      <a:pt x="35242" y="28805"/>
                    </a:lnTo>
                    <a:close/>
                  </a:path>
                </a:pathLst>
              </a:custGeom>
              <a:solidFill>
                <a:srgbClr val="7C59ED"/>
              </a:solidFill>
              <a:ln w="9525" cap="flat">
                <a:noFill/>
                <a:prstDash val="solid"/>
                <a:miter/>
              </a:ln>
            </p:spPr>
            <p:txBody>
              <a:bodyPr rtlCol="0" anchor="ctr"/>
              <a:lstStyle/>
              <a:p>
                <a:pPr marL="0" marR="0" lvl="0" indent="0" defTabSz="914400" eaLnBrk="1" fontAlgn="auto" latinLnBrk="0" hangingPunct="1">
                  <a:lnSpc>
                    <a:spcPct val="100000"/>
                  </a:lnSpc>
                  <a:spcBef>
                    <a:spcPts val="0"/>
                  </a:spcBef>
                  <a:spcAft>
                    <a:spcPts val="0"/>
                  </a:spcAft>
                  <a:buClrTx/>
                  <a:buSzTx/>
                  <a:buFontTx/>
                  <a:buNone/>
                  <a:tabLst/>
                  <a:defRPr/>
                </a:pPr>
                <a:endParaRPr kumimoji="0" lang="en-US" sz="3840" b="0" i="0" u="none" strike="noStrike" kern="0" cap="none" spc="0" normalizeH="0" baseline="0" noProof="0">
                  <a:ln>
                    <a:noFill/>
                  </a:ln>
                  <a:solidFill>
                    <a:srgbClr val="FFFFFF"/>
                  </a:solidFill>
                  <a:effectLst/>
                  <a:uLnTx/>
                  <a:uFillTx/>
                  <a:latin typeface="Calibri" panose="020F0502020204030204" pitchFamily="34" charset="0"/>
                  <a:ea typeface="Amazon Ember" panose="020B0603020204020204" pitchFamily="34" charset="0"/>
                  <a:cs typeface="Calibri" panose="020F0502020204030204" pitchFamily="34" charset="0"/>
                </a:endParaRPr>
              </a:p>
            </p:txBody>
          </p:sp>
        </p:grpSp>
      </p:grpSp>
      <p:sp>
        <p:nvSpPr>
          <p:cNvPr id="107" name="TextBox 106">
            <a:extLst>
              <a:ext uri="{FF2B5EF4-FFF2-40B4-BE49-F238E27FC236}">
                <a16:creationId xmlns:a16="http://schemas.microsoft.com/office/drawing/2014/main" id="{4EC13F02-F605-DF61-5C74-0EFB184360B8}"/>
              </a:ext>
            </a:extLst>
          </p:cNvPr>
          <p:cNvSpPr txBox="1"/>
          <p:nvPr/>
        </p:nvSpPr>
        <p:spPr>
          <a:xfrm>
            <a:off x="7309449" y="1874532"/>
            <a:ext cx="3195888" cy="734338"/>
          </a:xfrm>
          <a:prstGeom prst="rect">
            <a:avLst/>
          </a:prstGeom>
          <a:solidFill>
            <a:srgbClr val="282828"/>
          </a:solidFill>
        </p:spPr>
        <p:txBody>
          <a:bodyPr wrap="square" lIns="152400" tIns="121920" rIns="152400" bIns="121920" rtlCol="0" anchor="ctr">
            <a:noAutofit/>
          </a:bodyPr>
          <a:lstStyle/>
          <a:p>
            <a:pPr algn="ctr">
              <a:lnSpc>
                <a:spcPct val="90000"/>
              </a:lnSpc>
              <a:spcAft>
                <a:spcPts val="1500"/>
              </a:spcAft>
              <a:defRPr/>
            </a:pPr>
            <a:r>
              <a:rPr lang="en-US" sz="2000" b="1" dirty="0">
                <a:solidFill>
                  <a:srgbClr val="7C59ED"/>
                </a:solidFill>
                <a:latin typeface="Calibri" panose="020F0502020204030204" pitchFamily="34" charset="0"/>
                <a:ea typeface="Amazon Ember" panose="020B0603020204020204" pitchFamily="34" charset="0"/>
                <a:cs typeface="Calibri" panose="020F0502020204030204" pitchFamily="34" charset="0"/>
              </a:rPr>
              <a:t>Graviton3/3E Processor</a:t>
            </a:r>
          </a:p>
        </p:txBody>
      </p:sp>
    </p:spTree>
    <p:extLst>
      <p:ext uri="{BB962C8B-B14F-4D97-AF65-F5344CB8AC3E}">
        <p14:creationId xmlns:p14="http://schemas.microsoft.com/office/powerpoint/2010/main" val="2659150896"/>
      </p:ext>
    </p:extLst>
  </p:cSld>
  <p:clrMapOvr>
    <a:masterClrMapping/>
  </p:clrMapOvr>
  <mc:AlternateContent xmlns:mc="http://schemas.openxmlformats.org/markup-compatibility/2006">
    <mc:Choice xmlns:p14="http://schemas.microsoft.com/office/powerpoint/2010/main" Requires="p14">
      <p:transition spd="med" p14:dur="700">
        <p:fade/>
      </p:transition>
    </mc:Choice>
    <mc:Fallback>
      <p:transition spd="med">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10" presetClass="entr" presetSubtype="0" fill="hold" nodeType="withEffect">
                                  <p:stCondLst>
                                    <p:cond delay="150"/>
                                  </p:stCondLst>
                                  <p:childTnLst>
                                    <p:set>
                                      <p:cBhvr>
                                        <p:cTn id="6" dur="1" fill="hold">
                                          <p:stCondLst>
                                            <p:cond delay="0"/>
                                          </p:stCondLst>
                                        </p:cTn>
                                        <p:tgtEl>
                                          <p:spTgt spid="4"/>
                                        </p:tgtEl>
                                        <p:attrNameLst>
                                          <p:attrName>style.visibility</p:attrName>
                                        </p:attrNameLst>
                                      </p:cBhvr>
                                      <p:to>
                                        <p:strVal val="visible"/>
                                      </p:to>
                                    </p:set>
                                    <p:animEffect transition="in" filter="fade">
                                      <p:cBhvr>
                                        <p:cTn id="7" dur="500"/>
                                        <p:tgtEl>
                                          <p:spTgt spid="4"/>
                                        </p:tgtEl>
                                      </p:cBhvr>
                                    </p:animEffect>
                                  </p:childTnLst>
                                </p:cTn>
                              </p:par>
                              <p:par>
                                <p:cTn id="8" presetID="42" presetClass="path" presetSubtype="0" decel="100000" fill="hold" nodeType="withEffect">
                                  <p:stCondLst>
                                    <p:cond delay="150"/>
                                  </p:stCondLst>
                                  <p:childTnLst>
                                    <p:animMotion origin="layout" path="M 4.93056E-6 2.34568E-6 L 0.03559 2.34568E-6 " pathEditMode="relative" rAng="0" ptsTypes="AA">
                                      <p:cBhvr>
                                        <p:cTn id="9" dur="500" spd="-100000" fill="hold"/>
                                        <p:tgtEl>
                                          <p:spTgt spid="4"/>
                                        </p:tgtEl>
                                        <p:attrNameLst>
                                          <p:attrName>ppt_x</p:attrName>
                                          <p:attrName>ppt_y</p:attrName>
                                        </p:attrNameLst>
                                      </p:cBhvr>
                                      <p:rCtr x="1780" y="0"/>
                                    </p:animMotion>
                                  </p:childTnLst>
                                </p:cTn>
                              </p:par>
                            </p:childTnLst>
                          </p:cTn>
                        </p:par>
                        <p:par>
                          <p:cTn id="10" fill="hold">
                            <p:stCondLst>
                              <p:cond delay="650"/>
                            </p:stCondLst>
                            <p:childTnLst>
                              <p:par>
                                <p:cTn id="11" presetID="22" presetClass="entr" presetSubtype="1" fill="hold" grpId="0" nodeType="afterEffect">
                                  <p:stCondLst>
                                    <p:cond delay="0"/>
                                  </p:stCondLst>
                                  <p:childTnLst>
                                    <p:set>
                                      <p:cBhvr>
                                        <p:cTn id="12" dur="1" fill="hold">
                                          <p:stCondLst>
                                            <p:cond delay="0"/>
                                          </p:stCondLst>
                                        </p:cTn>
                                        <p:tgtEl>
                                          <p:spTgt spid="3"/>
                                        </p:tgtEl>
                                        <p:attrNameLst>
                                          <p:attrName>style.visibility</p:attrName>
                                        </p:attrNameLst>
                                      </p:cBhvr>
                                      <p:to>
                                        <p:strVal val="visible"/>
                                      </p:to>
                                    </p:set>
                                    <p:animEffect transition="in" filter="wipe(up)">
                                      <p:cBhvr>
                                        <p:cTn id="13" dur="500"/>
                                        <p:tgtEl>
                                          <p:spTgt spid="3"/>
                                        </p:tgtEl>
                                      </p:cBhvr>
                                    </p:animEffect>
                                  </p:childTnLst>
                                </p:cTn>
                              </p:par>
                              <p:par>
                                <p:cTn id="14" presetID="10" presetClass="entr" presetSubtype="0" fill="hold" nodeType="withEffect">
                                  <p:stCondLst>
                                    <p:cond delay="150"/>
                                  </p:stCondLst>
                                  <p:childTnLst>
                                    <p:set>
                                      <p:cBhvr>
                                        <p:cTn id="15" dur="1" fill="hold">
                                          <p:stCondLst>
                                            <p:cond delay="0"/>
                                          </p:stCondLst>
                                        </p:cTn>
                                        <p:tgtEl>
                                          <p:spTgt spid="27"/>
                                        </p:tgtEl>
                                        <p:attrNameLst>
                                          <p:attrName>style.visibility</p:attrName>
                                        </p:attrNameLst>
                                      </p:cBhvr>
                                      <p:to>
                                        <p:strVal val="visible"/>
                                      </p:to>
                                    </p:set>
                                    <p:animEffect transition="in" filter="fade">
                                      <p:cBhvr>
                                        <p:cTn id="16" dur="500"/>
                                        <p:tgtEl>
                                          <p:spTgt spid="27"/>
                                        </p:tgtEl>
                                      </p:cBhvr>
                                    </p:animEffect>
                                  </p:childTnLst>
                                </p:cTn>
                              </p:par>
                              <p:par>
                                <p:cTn id="17" presetID="42" presetClass="path" presetSubtype="0" decel="100000" fill="hold" nodeType="withEffect">
                                  <p:stCondLst>
                                    <p:cond delay="150"/>
                                  </p:stCondLst>
                                  <p:childTnLst>
                                    <p:animMotion origin="layout" path="M 4.82639E-6 -2.16049E-6 L 0.03559 -2.16049E-6 " pathEditMode="relative" rAng="0" ptsTypes="AA">
                                      <p:cBhvr>
                                        <p:cTn id="18" dur="500" spd="-100000" fill="hold"/>
                                        <p:tgtEl>
                                          <p:spTgt spid="27"/>
                                        </p:tgtEl>
                                        <p:attrNameLst>
                                          <p:attrName>ppt_x</p:attrName>
                                          <p:attrName>ppt_y</p:attrName>
                                        </p:attrNameLst>
                                      </p:cBhvr>
                                      <p:rCtr x="1780" y="0"/>
                                    </p:animMotion>
                                  </p:childTnLst>
                                </p:cTn>
                              </p:par>
                              <p:par>
                                <p:cTn id="19" presetID="10" presetClass="entr" presetSubtype="0" fill="hold" nodeType="withEffect">
                                  <p:stCondLst>
                                    <p:cond delay="300"/>
                                  </p:stCondLst>
                                  <p:childTnLst>
                                    <p:set>
                                      <p:cBhvr>
                                        <p:cTn id="20" dur="1" fill="hold">
                                          <p:stCondLst>
                                            <p:cond delay="0"/>
                                          </p:stCondLst>
                                        </p:cTn>
                                        <p:tgtEl>
                                          <p:spTgt spid="49"/>
                                        </p:tgtEl>
                                        <p:attrNameLst>
                                          <p:attrName>style.visibility</p:attrName>
                                        </p:attrNameLst>
                                      </p:cBhvr>
                                      <p:to>
                                        <p:strVal val="visible"/>
                                      </p:to>
                                    </p:set>
                                    <p:animEffect transition="in" filter="fade">
                                      <p:cBhvr>
                                        <p:cTn id="21" dur="500"/>
                                        <p:tgtEl>
                                          <p:spTgt spid="49"/>
                                        </p:tgtEl>
                                      </p:cBhvr>
                                    </p:animEffect>
                                  </p:childTnLst>
                                </p:cTn>
                              </p:par>
                              <p:par>
                                <p:cTn id="22" presetID="42" presetClass="path" presetSubtype="0" decel="100000" fill="hold" nodeType="withEffect">
                                  <p:stCondLst>
                                    <p:cond delay="300"/>
                                  </p:stCondLst>
                                  <p:childTnLst>
                                    <p:animMotion origin="layout" path="M 4.82639E-6 -2.16049E-6 L 0.03559 -2.16049E-6 " pathEditMode="relative" rAng="0" ptsTypes="AA">
                                      <p:cBhvr>
                                        <p:cTn id="23" dur="500" spd="-100000" fill="hold"/>
                                        <p:tgtEl>
                                          <p:spTgt spid="49"/>
                                        </p:tgtEl>
                                        <p:attrNameLst>
                                          <p:attrName>ppt_x</p:attrName>
                                          <p:attrName>ppt_y</p:attrName>
                                        </p:attrNameLst>
                                      </p:cBhvr>
                                      <p:rCtr x="1780" y="0"/>
                                    </p:animMotion>
                                  </p:childTnLst>
                                </p:cTn>
                              </p:par>
                            </p:childTnLst>
                          </p:cTn>
                        </p:par>
                        <p:par>
                          <p:cTn id="24" fill="hold">
                            <p:stCondLst>
                              <p:cond delay="1450"/>
                            </p:stCondLst>
                            <p:childTnLst>
                              <p:par>
                                <p:cTn id="25" presetID="10" presetClass="entr" presetSubtype="0" fill="hold" grpId="0" nodeType="afterEffect">
                                  <p:stCondLst>
                                    <p:cond delay="0"/>
                                  </p:stCondLst>
                                  <p:childTnLst>
                                    <p:set>
                                      <p:cBhvr>
                                        <p:cTn id="26" dur="1" fill="hold">
                                          <p:stCondLst>
                                            <p:cond delay="0"/>
                                          </p:stCondLst>
                                        </p:cTn>
                                        <p:tgtEl>
                                          <p:spTgt spid="57"/>
                                        </p:tgtEl>
                                        <p:attrNameLst>
                                          <p:attrName>style.visibility</p:attrName>
                                        </p:attrNameLst>
                                      </p:cBhvr>
                                      <p:to>
                                        <p:strVal val="visible"/>
                                      </p:to>
                                    </p:set>
                                    <p:animEffect transition="in" filter="fade">
                                      <p:cBhvr>
                                        <p:cTn id="27" dur="250"/>
                                        <p:tgtEl>
                                          <p:spTgt spid="57"/>
                                        </p:tgtEl>
                                      </p:cBhvr>
                                    </p:animEffect>
                                  </p:childTnLst>
                                </p:cTn>
                              </p:par>
                            </p:childTnLst>
                          </p:cTn>
                        </p:par>
                        <p:par>
                          <p:cTn id="28" fill="hold">
                            <p:stCondLst>
                              <p:cond delay="1700"/>
                            </p:stCondLst>
                            <p:childTnLst>
                              <p:par>
                                <p:cTn id="29" presetID="22" presetClass="entr" presetSubtype="1" fill="hold" grpId="0" nodeType="afterEffect">
                                  <p:stCondLst>
                                    <p:cond delay="0"/>
                                  </p:stCondLst>
                                  <p:childTnLst>
                                    <p:set>
                                      <p:cBhvr>
                                        <p:cTn id="30" dur="1" fill="hold">
                                          <p:stCondLst>
                                            <p:cond delay="0"/>
                                          </p:stCondLst>
                                        </p:cTn>
                                        <p:tgtEl>
                                          <p:spTgt spid="59"/>
                                        </p:tgtEl>
                                        <p:attrNameLst>
                                          <p:attrName>style.visibility</p:attrName>
                                        </p:attrNameLst>
                                      </p:cBhvr>
                                      <p:to>
                                        <p:strVal val="visible"/>
                                      </p:to>
                                    </p:set>
                                    <p:animEffect transition="in" filter="wipe(up)">
                                      <p:cBhvr>
                                        <p:cTn id="31" dur="500"/>
                                        <p:tgtEl>
                                          <p:spTgt spid="59"/>
                                        </p:tgtEl>
                                      </p:cBhvr>
                                    </p:animEffect>
                                  </p:childTnLst>
                                </p:cTn>
                              </p:par>
                              <p:par>
                                <p:cTn id="32" presetID="10" presetClass="entr" presetSubtype="0" fill="hold" nodeType="withEffect">
                                  <p:stCondLst>
                                    <p:cond delay="300"/>
                                  </p:stCondLst>
                                  <p:childTnLst>
                                    <p:set>
                                      <p:cBhvr>
                                        <p:cTn id="33" dur="1" fill="hold">
                                          <p:stCondLst>
                                            <p:cond delay="0"/>
                                          </p:stCondLst>
                                        </p:cTn>
                                        <p:tgtEl>
                                          <p:spTgt spid="60"/>
                                        </p:tgtEl>
                                        <p:attrNameLst>
                                          <p:attrName>style.visibility</p:attrName>
                                        </p:attrNameLst>
                                      </p:cBhvr>
                                      <p:to>
                                        <p:strVal val="visible"/>
                                      </p:to>
                                    </p:set>
                                    <p:animEffect transition="in" filter="fade">
                                      <p:cBhvr>
                                        <p:cTn id="34" dur="500"/>
                                        <p:tgtEl>
                                          <p:spTgt spid="60"/>
                                        </p:tgtEl>
                                      </p:cBhvr>
                                    </p:animEffect>
                                  </p:childTnLst>
                                </p:cTn>
                              </p:par>
                              <p:par>
                                <p:cTn id="35" presetID="42" presetClass="path" presetSubtype="0" decel="100000" fill="hold" nodeType="withEffect">
                                  <p:stCondLst>
                                    <p:cond delay="300"/>
                                  </p:stCondLst>
                                  <p:childTnLst>
                                    <p:animMotion origin="layout" path="M 4.82639E-6 -2.16049E-6 L 0.03559 -2.16049E-6 " pathEditMode="relative" rAng="0" ptsTypes="AA">
                                      <p:cBhvr>
                                        <p:cTn id="36" dur="500" spd="-100000" fill="hold"/>
                                        <p:tgtEl>
                                          <p:spTgt spid="60"/>
                                        </p:tgtEl>
                                        <p:attrNameLst>
                                          <p:attrName>ppt_x</p:attrName>
                                          <p:attrName>ppt_y</p:attrName>
                                        </p:attrNameLst>
                                      </p:cBhvr>
                                      <p:rCtr x="1780" y="0"/>
                                    </p:animMotion>
                                  </p:childTnLst>
                                </p:cTn>
                              </p:par>
                              <p:par>
                                <p:cTn id="37" presetID="10" presetClass="entr" presetSubtype="0" fill="hold" nodeType="withEffect">
                                  <p:stCondLst>
                                    <p:cond delay="0"/>
                                  </p:stCondLst>
                                  <p:childTnLst>
                                    <p:set>
                                      <p:cBhvr>
                                        <p:cTn id="38" dur="1" fill="hold">
                                          <p:stCondLst>
                                            <p:cond delay="0"/>
                                          </p:stCondLst>
                                        </p:cTn>
                                        <p:tgtEl>
                                          <p:spTgt spid="73"/>
                                        </p:tgtEl>
                                        <p:attrNameLst>
                                          <p:attrName>style.visibility</p:attrName>
                                        </p:attrNameLst>
                                      </p:cBhvr>
                                      <p:to>
                                        <p:strVal val="visible"/>
                                      </p:to>
                                    </p:set>
                                    <p:animEffect transition="in" filter="fade">
                                      <p:cBhvr>
                                        <p:cTn id="39" dur="500"/>
                                        <p:tgtEl>
                                          <p:spTgt spid="73"/>
                                        </p:tgtEl>
                                      </p:cBhvr>
                                    </p:animEffect>
                                  </p:childTnLst>
                                </p:cTn>
                              </p:par>
                              <p:par>
                                <p:cTn id="40" presetID="42" presetClass="path" presetSubtype="0" decel="100000" fill="hold" nodeType="withEffect">
                                  <p:stCondLst>
                                    <p:cond delay="0"/>
                                  </p:stCondLst>
                                  <p:childTnLst>
                                    <p:animMotion origin="layout" path="M -1.94444E-6 -5.55556E-7 L 0.03559 -5.55556E-7 " pathEditMode="relative" rAng="0" ptsTypes="AA">
                                      <p:cBhvr>
                                        <p:cTn id="41" dur="500" spd="-100000" fill="hold"/>
                                        <p:tgtEl>
                                          <p:spTgt spid="73"/>
                                        </p:tgtEl>
                                        <p:attrNameLst>
                                          <p:attrName>ppt_x</p:attrName>
                                          <p:attrName>ppt_y</p:attrName>
                                        </p:attrNameLst>
                                      </p:cBhvr>
                                      <p:rCtr x="1780" y="0"/>
                                    </p:animMotion>
                                  </p:childTnLst>
                                </p:cTn>
                              </p:par>
                              <p:par>
                                <p:cTn id="42" presetID="10" presetClass="entr" presetSubtype="0" fill="hold" nodeType="withEffect">
                                  <p:stCondLst>
                                    <p:cond delay="300"/>
                                  </p:stCondLst>
                                  <p:childTnLst>
                                    <p:set>
                                      <p:cBhvr>
                                        <p:cTn id="43" dur="1" fill="hold">
                                          <p:stCondLst>
                                            <p:cond delay="0"/>
                                          </p:stCondLst>
                                        </p:cTn>
                                        <p:tgtEl>
                                          <p:spTgt spid="99"/>
                                        </p:tgtEl>
                                        <p:attrNameLst>
                                          <p:attrName>style.visibility</p:attrName>
                                        </p:attrNameLst>
                                      </p:cBhvr>
                                      <p:to>
                                        <p:strVal val="visible"/>
                                      </p:to>
                                    </p:set>
                                    <p:animEffect transition="in" filter="fade">
                                      <p:cBhvr>
                                        <p:cTn id="44" dur="500"/>
                                        <p:tgtEl>
                                          <p:spTgt spid="99"/>
                                        </p:tgtEl>
                                      </p:cBhvr>
                                    </p:animEffect>
                                  </p:childTnLst>
                                </p:cTn>
                              </p:par>
                              <p:par>
                                <p:cTn id="45" presetID="42" presetClass="path" presetSubtype="0" decel="100000" fill="hold" nodeType="withEffect">
                                  <p:stCondLst>
                                    <p:cond delay="300"/>
                                  </p:stCondLst>
                                  <p:childTnLst>
                                    <p:animMotion origin="layout" path="M 4.82639E-6 -2.16049E-6 L 0.03559 -2.16049E-6 " pathEditMode="relative" rAng="0" ptsTypes="AA">
                                      <p:cBhvr>
                                        <p:cTn id="46" dur="500" spd="-100000" fill="hold"/>
                                        <p:tgtEl>
                                          <p:spTgt spid="99"/>
                                        </p:tgtEl>
                                        <p:attrNameLst>
                                          <p:attrName>ppt_x</p:attrName>
                                          <p:attrName>ppt_y</p:attrName>
                                        </p:attrNameLst>
                                      </p:cBhvr>
                                      <p:rCtr x="1780" y="0"/>
                                    </p:animMotion>
                                  </p:childTnLst>
                                </p:cTn>
                              </p:par>
                            </p:childTnLst>
                          </p:cTn>
                        </p:par>
                        <p:par>
                          <p:cTn id="47" fill="hold">
                            <p:stCondLst>
                              <p:cond delay="2500"/>
                            </p:stCondLst>
                            <p:childTnLst>
                              <p:par>
                                <p:cTn id="48" presetID="10" presetClass="entr" presetSubtype="0" fill="hold" grpId="0" nodeType="afterEffect">
                                  <p:stCondLst>
                                    <p:cond delay="0"/>
                                  </p:stCondLst>
                                  <p:childTnLst>
                                    <p:set>
                                      <p:cBhvr>
                                        <p:cTn id="49" dur="1" fill="hold">
                                          <p:stCondLst>
                                            <p:cond delay="0"/>
                                          </p:stCondLst>
                                        </p:cTn>
                                        <p:tgtEl>
                                          <p:spTgt spid="107"/>
                                        </p:tgtEl>
                                        <p:attrNameLst>
                                          <p:attrName>style.visibility</p:attrName>
                                        </p:attrNameLst>
                                      </p:cBhvr>
                                      <p:to>
                                        <p:strVal val="visible"/>
                                      </p:to>
                                    </p:set>
                                    <p:animEffect transition="in" filter="fade">
                                      <p:cBhvr>
                                        <p:cTn id="50" dur="250"/>
                                        <p:tgtEl>
                                          <p:spTgt spid="10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P spid="57" grpId="0" animBg="1"/>
      <p:bldP spid="59" grpId="0" animBg="1"/>
      <p:bldP spid="107" grpId="0" animBg="1"/>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Override1.xml><?xml version="1.0" encoding="utf-8"?>
<a:themeOverride xmlns:a="http://schemas.openxmlformats.org/drawingml/2006/main">
  <a:clrScheme name="One Brand 2022 Dark">
    <a:dk1>
      <a:srgbClr val="000000"/>
    </a:dk1>
    <a:lt1>
      <a:sysClr val="window" lastClr="FFFFFF"/>
    </a:lt1>
    <a:dk2>
      <a:srgbClr val="232F3E"/>
    </a:dk2>
    <a:lt2>
      <a:srgbClr val="F1F3F3"/>
    </a:lt2>
    <a:accent1>
      <a:srgbClr val="FF8500"/>
    </a:accent1>
    <a:accent2>
      <a:srgbClr val="7C59ED"/>
    </a:accent2>
    <a:accent3>
      <a:srgbClr val="38EF7D"/>
    </a:accent3>
    <a:accent4>
      <a:srgbClr val="F46DBA"/>
    </a:accent4>
    <a:accent5>
      <a:srgbClr val="9FFCEA"/>
    </a:accent5>
    <a:accent6>
      <a:srgbClr val="FBD8BF"/>
    </a:accent6>
    <a:hlink>
      <a:srgbClr val="41B1E8"/>
    </a:hlink>
    <a:folHlink>
      <a:srgbClr val="41B1E8"/>
    </a:folHlink>
  </a:clrScheme>
  <a:fontScheme name="Ember Heavy and Ember">
    <a:majorFont>
      <a:latin typeface="Amazon Ember Heavy"/>
      <a:ea typeface=""/>
      <a:cs typeface=""/>
    </a:majorFont>
    <a:minorFont>
      <a:latin typeface="Amazon Ember"/>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Overrid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Business_x0020_Ready xmlns="40644668-1159-4990-9e90-9dc9c751786b">false</Business_x0020_Ready>
    <lcf76f155ced4ddcb4097134ff3c332f xmlns="40644668-1159-4990-9e90-9dc9c751786b">
      <Terms xmlns="http://schemas.microsoft.com/office/infopath/2007/PartnerControls"/>
    </lcf76f155ced4ddcb4097134ff3c332f>
    <TaxCatchAll xmlns="7ac38524-738d-483a-b671-b21dd1ddf111" xsi:nil="true"/>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2CF5850D3CC9B84FB3C36804C19B33C9" ma:contentTypeVersion="19" ma:contentTypeDescription="Create a new document." ma:contentTypeScope="" ma:versionID="467af0c1e2bbc13f65fd63f772eb75d4">
  <xsd:schema xmlns:xsd="http://www.w3.org/2001/XMLSchema" xmlns:xs="http://www.w3.org/2001/XMLSchema" xmlns:p="http://schemas.microsoft.com/office/2006/metadata/properties" xmlns:ns2="40644668-1159-4990-9e90-9dc9c751786b" xmlns:ns3="41e13a5d-ae95-48ca-ac46-28b1d72fdabf" xmlns:ns4="7ac38524-738d-483a-b671-b21dd1ddf111" targetNamespace="http://schemas.microsoft.com/office/2006/metadata/properties" ma:root="true" ma:fieldsID="0985b87391384c0ef42333773736fbd4" ns2:_="" ns3:_="" ns4:_="">
    <xsd:import namespace="40644668-1159-4990-9e90-9dc9c751786b"/>
    <xsd:import namespace="41e13a5d-ae95-48ca-ac46-28b1d72fdabf"/>
    <xsd:import namespace="7ac38524-738d-483a-b671-b21dd1ddf111"/>
    <xsd:element name="properties">
      <xsd:complexType>
        <xsd:sequence>
          <xsd:element name="documentManagement">
            <xsd:complexType>
              <xsd:all>
                <xsd:element ref="ns2:Business_x0020_Ready" minOccurs="0"/>
                <xsd:element ref="ns2:MediaServiceMetadata" minOccurs="0"/>
                <xsd:element ref="ns2:MediaServiceFastMetadata" minOccurs="0"/>
                <xsd:element ref="ns3:SharedWithUsers" minOccurs="0"/>
                <xsd:element ref="ns3:SharedWithDetails" minOccurs="0"/>
                <xsd:element ref="ns2:MediaServiceDateTaken" minOccurs="0"/>
                <xsd:element ref="ns2:MediaLengthInSeconds" minOccurs="0"/>
                <xsd:element ref="ns2:MediaServiceAutoTags" minOccurs="0"/>
                <xsd:element ref="ns2:MediaServiceGenerationTime" minOccurs="0"/>
                <xsd:element ref="ns2:MediaServiceEventHashCode" minOccurs="0"/>
                <xsd:element ref="ns2:MediaServiceOCR" minOccurs="0"/>
                <xsd:element ref="ns2:MediaServiceAutoKeyPoints" minOccurs="0"/>
                <xsd:element ref="ns2:MediaServiceKeyPoints" minOccurs="0"/>
                <xsd:element ref="ns2:MediaServiceLocation" minOccurs="0"/>
                <xsd:element ref="ns2:lcf76f155ced4ddcb4097134ff3c332f" minOccurs="0"/>
                <xsd:element ref="ns4:TaxCatchAll"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40644668-1159-4990-9e90-9dc9c751786b" elementFormDefault="qualified">
    <xsd:import namespace="http://schemas.microsoft.com/office/2006/documentManagement/types"/>
    <xsd:import namespace="http://schemas.microsoft.com/office/infopath/2007/PartnerControls"/>
    <xsd:element name="Business_x0020_Ready" ma:index="8" nillable="true" ma:displayName="Business Ready" ma:default="0" ma:indexed="true" ma:internalName="Business_x0020_Ready">
      <xsd:simpleType>
        <xsd:restriction base="dms:Boolean"/>
      </xsd:simpleType>
    </xsd:element>
    <xsd:element name="MediaServiceMetadata" ma:index="9" nillable="true" ma:displayName="MediaServiceMetadata" ma:hidden="true" ma:internalName="MediaServiceMetadata" ma:readOnly="true">
      <xsd:simpleType>
        <xsd:restriction base="dms:Note"/>
      </xsd:simpleType>
    </xsd:element>
    <xsd:element name="MediaServiceFastMetadata" ma:index="10" nillable="true" ma:displayName="MediaServiceFastMetadata" ma:hidden="true" ma:internalName="MediaServiceFastMetadata" ma:readOnly="true">
      <xsd:simpleType>
        <xsd:restriction base="dms:Note"/>
      </xsd:simpleType>
    </xsd:element>
    <xsd:element name="MediaServiceDateTaken" ma:index="13" nillable="true" ma:displayName="MediaServiceDateTaken" ma:hidden="true" ma:internalName="MediaServiceDateTaken" ma:readOnly="true">
      <xsd:simpleType>
        <xsd:restriction base="dms:Text"/>
      </xsd:simpleType>
    </xsd:element>
    <xsd:element name="MediaLengthInSeconds" ma:index="14" nillable="true" ma:displayName="MediaLengthInSeconds" ma:hidden="true" ma:internalName="MediaLengthInSeconds" ma:readOnly="true">
      <xsd:simpleType>
        <xsd:restriction base="dms:Unknown"/>
      </xsd:simpleType>
    </xsd:element>
    <xsd:element name="MediaServiceAutoTags" ma:index="15" nillable="true" ma:displayName="Tags" ma:internalName="MediaServiceAutoTags" ma:readOnly="true">
      <xsd:simpleType>
        <xsd:restriction base="dms:Text"/>
      </xsd:simpleType>
    </xsd:element>
    <xsd:element name="MediaServiceGenerationTime" ma:index="16" nillable="true" ma:displayName="MediaServiceGenerationTime" ma:hidden="true" ma:internalName="MediaServiceGenerationTime" ma:readOnly="true">
      <xsd:simpleType>
        <xsd:restriction base="dms:Text"/>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OCR" ma:index="18" nillable="true" ma:displayName="Extracted Text" ma:internalName="MediaServiceOCR" ma:readOnly="true">
      <xsd:simpleType>
        <xsd:restriction base="dms:Note">
          <xsd:maxLength value="255"/>
        </xsd:restriction>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element name="MediaServiceLocation" ma:index="21" nillable="true" ma:displayName="Location" ma:internalName="MediaServiceLocation" ma:readOnly="true">
      <xsd:simpleType>
        <xsd:restriction base="dms:Text"/>
      </xsd:simpleType>
    </xsd:element>
    <xsd:element name="lcf76f155ced4ddcb4097134ff3c332f" ma:index="23" nillable="true" ma:taxonomy="true" ma:internalName="lcf76f155ced4ddcb4097134ff3c332f" ma:taxonomyFieldName="MediaServiceImageTags" ma:displayName="Image Tags" ma:readOnly="false" ma:fieldId="{5cf76f15-5ced-4ddc-b409-7134ff3c332f}" ma:taxonomyMulti="true" ma:sspId="d7c4118b-21a0-4258-a036-37b81fa53b05"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5" nillable="true" ma:displayName="MediaServiceObjectDetectorVersions" ma:description="" ma:hidden="true" ma:indexed="true" ma:internalName="MediaServiceObjectDetectorVersions" ma:readOnly="true">
      <xsd:simpleType>
        <xsd:restriction base="dms:Text"/>
      </xsd:simpleType>
    </xsd:element>
    <xsd:element name="MediaServiceSearchProperties" ma:index="26"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41e13a5d-ae95-48ca-ac46-28b1d72fdabf"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ac38524-738d-483a-b671-b21dd1ddf111" elementFormDefault="qualified">
    <xsd:import namespace="http://schemas.microsoft.com/office/2006/documentManagement/types"/>
    <xsd:import namespace="http://schemas.microsoft.com/office/infopath/2007/PartnerControls"/>
    <xsd:element name="TaxCatchAll" ma:index="24" nillable="true" ma:displayName="Taxonomy Catch All Column" ma:hidden="true" ma:list="{6f4cd05c-90d2-40b2-9a40-bd7c5e7c2336}" ma:internalName="TaxCatchAll" ma:showField="CatchAllData" ma:web="41e13a5d-ae95-48ca-ac46-28b1d72fdab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E896FF8-CA23-48B7-9763-F6DC8C2F65CB}">
  <ds:schemaRefs>
    <ds:schemaRef ds:uri="http://purl.org/dc/elements/1.1/"/>
    <ds:schemaRef ds:uri="http://www.w3.org/XML/1998/namespace"/>
    <ds:schemaRef ds:uri="http://schemas.microsoft.com/office/2006/documentManagement/types"/>
    <ds:schemaRef ds:uri="http://purl.org/dc/dcmitype/"/>
    <ds:schemaRef ds:uri="7ac38524-738d-483a-b671-b21dd1ddf111"/>
    <ds:schemaRef ds:uri="http://schemas.microsoft.com/office/2006/metadata/properties"/>
    <ds:schemaRef ds:uri="40644668-1159-4990-9e90-9dc9c751786b"/>
    <ds:schemaRef ds:uri="http://schemas.microsoft.com/office/infopath/2007/PartnerControls"/>
    <ds:schemaRef ds:uri="http://schemas.openxmlformats.org/package/2006/metadata/core-properties"/>
    <ds:schemaRef ds:uri="41e13a5d-ae95-48ca-ac46-28b1d72fdabf"/>
    <ds:schemaRef ds:uri="http://purl.org/dc/terms/"/>
  </ds:schemaRefs>
</ds:datastoreItem>
</file>

<file path=customXml/itemProps2.xml><?xml version="1.0" encoding="utf-8"?>
<ds:datastoreItem xmlns:ds="http://schemas.openxmlformats.org/officeDocument/2006/customXml" ds:itemID="{5C971A99-B785-4536-8038-FC3E94A82AF7}">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40644668-1159-4990-9e90-9dc9c751786b"/>
    <ds:schemaRef ds:uri="41e13a5d-ae95-48ca-ac46-28b1d72fdabf"/>
    <ds:schemaRef ds:uri="7ac38524-738d-483a-b671-b21dd1ddf11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BF8242DC-D34D-442C-83F8-2CA119BFAD93}">
  <ds:schemaRefs>
    <ds:schemaRef ds:uri="http://schemas.microsoft.com/sharepoint/v3/contenttype/forms"/>
  </ds:schemaRefs>
</ds:datastoreItem>
</file>

<file path=docMetadata/LabelInfo.xml><?xml version="1.0" encoding="utf-8"?>
<clbl:labelList xmlns:clbl="http://schemas.microsoft.com/office/2020/mipLabelMetadata">
  <clbl:label id="{ec8933c6-cfb2-4dd9-bfc9-621cde1dea8f}" enabled="0" method="" siteId="{ec8933c6-cfb2-4dd9-bfc9-621cde1dea8f}" removed="1"/>
</clbl:labelList>
</file>

<file path=docProps/app.xml><?xml version="1.0" encoding="utf-8"?>
<Properties xmlns="http://schemas.openxmlformats.org/officeDocument/2006/extended-properties" xmlns:vt="http://schemas.openxmlformats.org/officeDocument/2006/docPropsVTypes">
  <TotalTime>131</TotalTime>
  <Words>3341</Words>
  <Application>Microsoft Office PowerPoint</Application>
  <PresentationFormat>Widescreen</PresentationFormat>
  <Paragraphs>371</Paragraphs>
  <Slides>14</Slides>
  <Notes>12</Notes>
  <HiddenSlides>0</HiddenSlides>
  <MMClips>0</MMClips>
  <ScaleCrop>false</ScaleCrop>
  <HeadingPairs>
    <vt:vector size="6" baseType="variant">
      <vt:variant>
        <vt:lpstr>Fonts Used</vt:lpstr>
      </vt:variant>
      <vt:variant>
        <vt:i4>9</vt:i4>
      </vt:variant>
      <vt:variant>
        <vt:lpstr>Theme</vt:lpstr>
      </vt:variant>
      <vt:variant>
        <vt:i4>1</vt:i4>
      </vt:variant>
      <vt:variant>
        <vt:lpstr>Slide Titles</vt:lpstr>
      </vt:variant>
      <vt:variant>
        <vt:i4>14</vt:i4>
      </vt:variant>
    </vt:vector>
  </HeadingPairs>
  <TitlesOfParts>
    <vt:vector size="24" baseType="lpstr">
      <vt:lpstr>Amazon Ember</vt:lpstr>
      <vt:lpstr>Amazon Ember Regular</vt:lpstr>
      <vt:lpstr>AmazonEmber</vt:lpstr>
      <vt:lpstr>AmazonEmberLight</vt:lpstr>
      <vt:lpstr>Aptos</vt:lpstr>
      <vt:lpstr>Aptos Display</vt:lpstr>
      <vt:lpstr>Arial</vt:lpstr>
      <vt:lpstr>Calibri</vt:lpstr>
      <vt:lpstr>Wingdings</vt:lpstr>
      <vt:lpstr>Office Theme</vt:lpstr>
      <vt:lpstr>AWS Virtual Machine</vt:lpstr>
      <vt:lpstr>Amazon EC2 Overview</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For more information contact our team:  xxx xxx xxx</vt:lpstr>
    </vt:vector>
  </TitlesOfParts>
  <Company>Westcon Comstor</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AWS Virtual Machine customer presentation</dc:title>
  <dc:creator>Melandi Du Plooy</dc:creator>
  <cp:lastModifiedBy>Melandi Du Plooy</cp:lastModifiedBy>
  <cp:revision>3</cp:revision>
  <dcterms:created xsi:type="dcterms:W3CDTF">2024-09-04T22:09:12Z</dcterms:created>
  <dcterms:modified xsi:type="dcterms:W3CDTF">2024-09-12T02:08:40Z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0x0101002CF5850D3CC9B84FB3C36804C19B33C9</vt:lpwstr>
  </property>
  <property fmtid="{D5CDD505-2E9C-101B-9397-08002B2CF9AE}" pid="3" name="MediaServiceImageTags">
    <vt:lpwstr/>
  </property>
</Properties>
</file>